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embeddedFontLst>
    <p:embeddedFont>
      <p:font typeface="Play"/>
      <p:regular r:id="rId24"/>
      <p:bold r:id="rId25"/>
    </p:embeddedFont>
    <p:embeddedFont>
      <p:font typeface="Roboto"/>
      <p:regular r:id="rId26"/>
      <p:bold r:id="rId27"/>
      <p:italic r:id="rId28"/>
      <p:boldItalic r:id="rId29"/>
    </p:embeddedFont>
    <p:embeddedFont>
      <p:font typeface="Montserrat Black"/>
      <p:bold r:id="rId30"/>
      <p:boldItalic r:id="rId31"/>
    </p:embeddedFont>
    <p:embeddedFont>
      <p:font typeface="Arial Black"/>
      <p:regular r:id="rId32"/>
    </p:embeddedFont>
    <p:embeddedFont>
      <p:font typeface="Barlow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lay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regular.fntdata"/><Relationship Id="rId25" Type="http://schemas.openxmlformats.org/officeDocument/2006/relationships/font" Target="fonts/Play-bold.fntdata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Black-boldItalic.fntdata"/><Relationship Id="rId30" Type="http://schemas.openxmlformats.org/officeDocument/2006/relationships/font" Target="fonts/MontserratBlack-bold.fntdata"/><Relationship Id="rId11" Type="http://schemas.openxmlformats.org/officeDocument/2006/relationships/slide" Target="slides/slide6.xml"/><Relationship Id="rId33" Type="http://schemas.openxmlformats.org/officeDocument/2006/relationships/font" Target="fonts/Barlow-regular.fntdata"/><Relationship Id="rId10" Type="http://schemas.openxmlformats.org/officeDocument/2006/relationships/slide" Target="slides/slide5.xml"/><Relationship Id="rId32" Type="http://schemas.openxmlformats.org/officeDocument/2006/relationships/font" Target="fonts/ArialBlack-regular.fntdata"/><Relationship Id="rId13" Type="http://schemas.openxmlformats.org/officeDocument/2006/relationships/slide" Target="slides/slide8.xml"/><Relationship Id="rId35" Type="http://schemas.openxmlformats.org/officeDocument/2006/relationships/font" Target="fonts/Barlow-italic.fntdata"/><Relationship Id="rId12" Type="http://schemas.openxmlformats.org/officeDocument/2006/relationships/slide" Target="slides/slide7.xml"/><Relationship Id="rId34" Type="http://schemas.openxmlformats.org/officeDocument/2006/relationships/font" Target="fonts/Barlow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Barlow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e5cffe225f_0_4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2e5cffe225f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e5cffe225f_0_5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2e5cffe225f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e5cffe225f_0_7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2e5cffe225f_0_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e5cffe225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2e5cffe22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e5cffe225f_0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2e5cffe225f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e5cffe225f_0_1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2e5cffe225f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5cffe225f_0_2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2e5cffe225f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5cffe225f_0_2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2e5cffe225f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e5cffe225f_0_3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2e5cffe225f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 + 3 column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1694800" y="-100"/>
            <a:ext cx="104973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rotWithShape="0" algn="bl" dir="10800000" dist="190500">
              <a:srgbClr val="000000">
                <a:alpha val="39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11667067" y="5808167"/>
            <a:ext cx="524700" cy="524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1170000" y="524700"/>
            <a:ext cx="10497300" cy="10755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3"/>
          <p:cNvSpPr txBox="1"/>
          <p:nvPr>
            <p:ph type="title"/>
          </p:nvPr>
        </p:nvSpPr>
        <p:spPr>
          <a:xfrm>
            <a:off x="1576267" y="524633"/>
            <a:ext cx="8985900" cy="10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2080233" y="1833633"/>
            <a:ext cx="3090000" cy="44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2pPr>
            <a:lvl3pPr indent="-3810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3pPr>
            <a:lvl4pPr indent="-3810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4pPr>
            <a:lvl5pPr indent="-3810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90" name="Google Shape;90;p13"/>
          <p:cNvSpPr txBox="1"/>
          <p:nvPr>
            <p:ph idx="2" type="body"/>
          </p:nvPr>
        </p:nvSpPr>
        <p:spPr>
          <a:xfrm>
            <a:off x="5328700" y="1833633"/>
            <a:ext cx="3090000" cy="44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2pPr>
            <a:lvl3pPr indent="-3810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3pPr>
            <a:lvl4pPr indent="-3810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4pPr>
            <a:lvl5pPr indent="-3810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91" name="Google Shape;91;p13"/>
          <p:cNvSpPr txBox="1"/>
          <p:nvPr>
            <p:ph idx="3" type="body"/>
          </p:nvPr>
        </p:nvSpPr>
        <p:spPr>
          <a:xfrm>
            <a:off x="8577165" y="1833633"/>
            <a:ext cx="3090000" cy="44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2pPr>
            <a:lvl3pPr indent="-3810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3pPr>
            <a:lvl4pPr indent="-3810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4pPr>
            <a:lvl5pPr indent="-3810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92" name="Google Shape;92;p13"/>
          <p:cNvSpPr txBox="1"/>
          <p:nvPr>
            <p:ph idx="12" type="sldNum"/>
          </p:nvPr>
        </p:nvSpPr>
        <p:spPr>
          <a:xfrm>
            <a:off x="11667200" y="5808300"/>
            <a:ext cx="524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10591667" y="524567"/>
            <a:ext cx="1075500" cy="10755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rankbrasil.com.br/Recordes/Materias/0xUt/Livro_Com_Maior_Numero_De_Empreendedoras_De_Alta_Performance" TargetMode="External"/><Relationship Id="rId4" Type="http://schemas.openxmlformats.org/officeDocument/2006/relationships/hyperlink" Target="https://www.facebook.com/editoraleader/videos/1045759645463568/?t=5" TargetMode="External"/><Relationship Id="rId5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7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eriemulheres.com" TargetMode="External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Relationship Id="rId7" Type="http://schemas.openxmlformats.org/officeDocument/2006/relationships/image" Target="../media/image21.png"/><Relationship Id="rId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b="20982" l="1713" r="4660" t="0"/>
          <a:stretch/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/>
          <p:nvPr/>
        </p:nvSpPr>
        <p:spPr>
          <a:xfrm>
            <a:off x="2947" y="842243"/>
            <a:ext cx="2208626" cy="534343"/>
          </a:xfrm>
          <a:prstGeom prst="rect">
            <a:avLst/>
          </a:prstGeom>
          <a:solidFill>
            <a:srgbClr val="F7BF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orma&#10;&#10;Descrição gerada automaticamente com confiança média" id="100" name="Google Shape;10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868" y="6058974"/>
            <a:ext cx="1996705" cy="560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72337" y="1510788"/>
            <a:ext cx="7026442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6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AUTORA SOLO DO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SELO EDITORIAL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SÉRIE MULHERES</a:t>
            </a:r>
            <a:endParaRPr b="1" sz="4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Forma&#10;&#10;Descrição gerada automaticamente" id="102" name="Google Shape;10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77590" y="4799130"/>
            <a:ext cx="2214409" cy="192635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172337" y="924748"/>
            <a:ext cx="65124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PROPOSTA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6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 txBox="1"/>
          <p:nvPr/>
        </p:nvSpPr>
        <p:spPr>
          <a:xfrm>
            <a:off x="5858540" y="2123992"/>
            <a:ext cx="577966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PORQUE LANÇAR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SEU LIVRO SOLO COM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EDITORA LEADER?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orma&#10;&#10;Descrição gerada automaticamente com confiança média" id="230" name="Google Shape;23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6594" y="4380615"/>
            <a:ext cx="1736612" cy="487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2895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4"/>
          <p:cNvSpPr/>
          <p:nvPr/>
        </p:nvSpPr>
        <p:spPr>
          <a:xfrm>
            <a:off x="7017488" y="0"/>
            <a:ext cx="5174512" cy="6858000"/>
          </a:xfrm>
          <a:prstGeom prst="rect">
            <a:avLst/>
          </a:prstGeom>
          <a:solidFill>
            <a:srgbClr val="F7BF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 imagem contendo desenho&#10;&#10;Descrição gerada automaticamente" id="238" name="Google Shape;23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187" y="5808056"/>
            <a:ext cx="2153301" cy="606114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  <a:reflection blurRad="0" dir="5400000" dist="50800" endA="300" endPos="55500" kx="0" rotWithShape="0" algn="bl" stA="50000" stPos="0" sy="-100000" ky="0"/>
          </a:effectLst>
        </p:spPr>
      </p:pic>
      <p:sp>
        <p:nvSpPr>
          <p:cNvPr id="239" name="Google Shape;239;p24"/>
          <p:cNvSpPr txBox="1"/>
          <p:nvPr/>
        </p:nvSpPr>
        <p:spPr>
          <a:xfrm>
            <a:off x="7461415" y="1402132"/>
            <a:ext cx="4340725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única Editora no Brasil que idealizou um selo mundial atualmente registrado em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182 países pelos direitos internacionais.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Seu livro será avaliado para entrar no selo Editorial Série Mulheres.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Depois de aprovado seguimos com a criação da capa e todos os processos.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5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esenho&#10;&#10;Descrição gerada automaticamente" id="246" name="Google Shape;24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08148" y="6132445"/>
            <a:ext cx="1265275" cy="356151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  <a:reflection blurRad="0" dir="5400000" dist="50800" endA="300" endPos="55500" kx="0" rotWithShape="0" algn="bl" stA="50000" stPos="0" sy="-100000" ky="0"/>
          </a:effectLst>
        </p:spPr>
      </p:pic>
      <p:sp>
        <p:nvSpPr>
          <p:cNvPr id="247" name="Google Shape;247;p25"/>
          <p:cNvSpPr txBox="1"/>
          <p:nvPr/>
        </p:nvSpPr>
        <p:spPr>
          <a:xfrm>
            <a:off x="7532698" y="1843950"/>
            <a:ext cx="4340725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SERVIÇOS ESPECIAIS E PERSONALIZADOS:</a:t>
            </a:r>
            <a:endParaRPr/>
          </a:p>
          <a:p>
            <a:pPr indent="-215900" lvl="0" marL="34290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Diagramação personalizada.</a:t>
            </a:r>
            <a:endParaRPr/>
          </a:p>
          <a:p>
            <a:pPr indent="-342900" lvl="0" marL="34290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Revisão personalizada.</a:t>
            </a:r>
            <a:endParaRPr/>
          </a:p>
          <a:p>
            <a:pPr indent="-342900" lvl="0" marL="34290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Projeto gráfico personalizado.</a:t>
            </a:r>
            <a:endParaRPr/>
          </a:p>
          <a:p>
            <a:pPr indent="-342900" lvl="0" marL="34290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Consultoria editorial e Mentoria.</a:t>
            </a:r>
            <a:endParaRPr/>
          </a:p>
          <a:p>
            <a:pPr indent="-342900" lvl="0" marL="34290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Selo editorial Bestseler da Série Mulheres na capa do livro.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lher posando para foto em frente a mesa&#10;&#10;Descrição gerada automaticamente com confiança média" id="253" name="Google Shape;253;p26"/>
          <p:cNvPicPr preferRelativeResize="0"/>
          <p:nvPr/>
        </p:nvPicPr>
        <p:blipFill rotWithShape="1">
          <a:blip r:embed="rId3">
            <a:alphaModFix/>
          </a:blip>
          <a:srcRect b="0" l="16357" r="18969" t="0"/>
          <a:stretch/>
        </p:blipFill>
        <p:spPr>
          <a:xfrm>
            <a:off x="0" y="0"/>
            <a:ext cx="70174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6"/>
          <p:cNvSpPr/>
          <p:nvPr/>
        </p:nvSpPr>
        <p:spPr>
          <a:xfrm>
            <a:off x="7017488" y="0"/>
            <a:ext cx="5174512" cy="6858000"/>
          </a:xfrm>
          <a:prstGeom prst="rect">
            <a:avLst/>
          </a:prstGeom>
          <a:solidFill>
            <a:srgbClr val="F7BF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6"/>
          <p:cNvSpPr txBox="1"/>
          <p:nvPr/>
        </p:nvSpPr>
        <p:spPr>
          <a:xfrm>
            <a:off x="7461415" y="1406851"/>
            <a:ext cx="4340725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LANÇAMENTO: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lançamento é especial e valida o trabalho realizado. Preparamos tudo para receber nossa autora.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Fotógrafo pela Editora Leader.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Coquetel com garçons e proseco.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Distribuição por ebook em mais de 100 Países. 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Divulgação para livrarias sobre seu título.  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/>
          <p:nvPr/>
        </p:nvSpPr>
        <p:spPr>
          <a:xfrm>
            <a:off x="0" y="-27200"/>
            <a:ext cx="12192000" cy="68853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7"/>
          <p:cNvSpPr txBox="1"/>
          <p:nvPr/>
        </p:nvSpPr>
        <p:spPr>
          <a:xfrm>
            <a:off x="8348703" y="2390553"/>
            <a:ext cx="3580800" cy="28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Sites: Submarino, Americanas.com, Shoptime, Amazon.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"/>
          <p:cNvSpPr txBox="1"/>
          <p:nvPr/>
        </p:nvSpPr>
        <p:spPr>
          <a:xfrm>
            <a:off x="2868195" y="2400457"/>
            <a:ext cx="5042400" cy="28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02627"/>
              </a:buClr>
              <a:buSzPts val="1700"/>
              <a:buFont typeface="Nunito Sans"/>
              <a:buNone/>
            </a:pPr>
            <a:r>
              <a:rPr b="0" i="0" lang="pt-BR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Livrarias e Distribuidores: Saraiva, Cultura, Travessa, Livraria da Vila, Martins Fontes, Livrarias Curitiba, Rede Leitura, e demais livrarias e distribuidores de menor porte em São Paulo (capital e interior) e em outros estados.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02627"/>
              </a:buClr>
              <a:buSzPts val="1700"/>
              <a:buFont typeface="Nunito Sans"/>
              <a:buNone/>
            </a:pPr>
            <a:r>
              <a:rPr b="0" i="0" lang="pt-BR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Distribuição para mais de 100 países via ebook. (Inicialmente a publicação será impressa).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02627"/>
              </a:buClr>
              <a:buSzPts val="1700"/>
              <a:buFont typeface="Nunito Sans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7"/>
          <p:cNvSpPr txBox="1"/>
          <p:nvPr/>
        </p:nvSpPr>
        <p:spPr>
          <a:xfrm>
            <a:off x="1260603" y="459873"/>
            <a:ext cx="84132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</a:pPr>
            <a:r>
              <a:rPr b="1" i="0" lang="pt-BR" sz="27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SEU NOME EM DESTAQUE NAS MELHORES</a:t>
            </a:r>
            <a:endParaRPr b="0" i="0" sz="2700" u="none" cap="none" strike="noStrik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</a:pPr>
            <a:r>
              <a:rPr b="1" i="0" lang="pt-BR" sz="27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LIVRARIAS DO BRASIL E NO MUNDO</a:t>
            </a:r>
            <a:endParaRPr b="0" i="0" sz="2700" u="none" cap="none" strike="noStrik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700"/>
              <a:buFont typeface="Montserrat"/>
              <a:buNone/>
            </a:pPr>
            <a:r>
              <a:t/>
            </a:r>
            <a:endParaRPr b="1" i="0" sz="2700" u="none" cap="none" strike="noStrike">
              <a:solidFill>
                <a:srgbClr val="C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64" name="Google Shape;264;p27"/>
          <p:cNvSpPr/>
          <p:nvPr/>
        </p:nvSpPr>
        <p:spPr>
          <a:xfrm>
            <a:off x="-176397" y="1985901"/>
            <a:ext cx="2874000" cy="2886000"/>
          </a:xfrm>
          <a:prstGeom prst="ellipse">
            <a:avLst/>
          </a:prstGeom>
          <a:solidFill>
            <a:srgbClr val="C00000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5" name="Google Shape;265;p27"/>
          <p:cNvGrpSpPr/>
          <p:nvPr/>
        </p:nvGrpSpPr>
        <p:grpSpPr>
          <a:xfrm>
            <a:off x="316675" y="2485030"/>
            <a:ext cx="1887201" cy="1887201"/>
            <a:chOff x="237512" y="1863819"/>
            <a:chExt cx="1415436" cy="1415436"/>
          </a:xfrm>
        </p:grpSpPr>
        <p:grpSp>
          <p:nvGrpSpPr>
            <p:cNvPr id="266" name="Google Shape;266;p27"/>
            <p:cNvGrpSpPr/>
            <p:nvPr/>
          </p:nvGrpSpPr>
          <p:grpSpPr>
            <a:xfrm>
              <a:off x="237512" y="1863819"/>
              <a:ext cx="1415436" cy="1415436"/>
              <a:chOff x="5941025" y="3634400"/>
              <a:chExt cx="467650" cy="467650"/>
            </a:xfrm>
          </p:grpSpPr>
          <p:sp>
            <p:nvSpPr>
              <p:cNvPr id="267" name="Google Shape;267;p27"/>
              <p:cNvSpPr/>
              <p:nvPr/>
            </p:nvSpPr>
            <p:spPr>
              <a:xfrm>
                <a:off x="5941025" y="3634400"/>
                <a:ext cx="467650" cy="467650"/>
              </a:xfrm>
              <a:custGeom>
                <a:rect b="b" l="l" r="r" t="t"/>
                <a:pathLst>
                  <a:path extrusionOk="0" fill="none" h="18706" w="18706">
                    <a:moveTo>
                      <a:pt x="9353" y="1"/>
                    </a:moveTo>
                    <a:lnTo>
                      <a:pt x="9353" y="1"/>
                    </a:lnTo>
                    <a:lnTo>
                      <a:pt x="8866" y="25"/>
                    </a:lnTo>
                    <a:lnTo>
                      <a:pt x="8403" y="50"/>
                    </a:lnTo>
                    <a:lnTo>
                      <a:pt x="7940" y="123"/>
                    </a:lnTo>
                    <a:lnTo>
                      <a:pt x="7478" y="196"/>
                    </a:lnTo>
                    <a:lnTo>
                      <a:pt x="7015" y="293"/>
                    </a:lnTo>
                    <a:lnTo>
                      <a:pt x="6577" y="439"/>
                    </a:lnTo>
                    <a:lnTo>
                      <a:pt x="6138" y="585"/>
                    </a:lnTo>
                    <a:lnTo>
                      <a:pt x="5724" y="732"/>
                    </a:lnTo>
                    <a:lnTo>
                      <a:pt x="5310" y="926"/>
                    </a:lnTo>
                    <a:lnTo>
                      <a:pt x="4896" y="1146"/>
                    </a:lnTo>
                    <a:lnTo>
                      <a:pt x="4506" y="1365"/>
                    </a:lnTo>
                    <a:lnTo>
                      <a:pt x="4117" y="1608"/>
                    </a:lnTo>
                    <a:lnTo>
                      <a:pt x="3751" y="1876"/>
                    </a:lnTo>
                    <a:lnTo>
                      <a:pt x="3410" y="2144"/>
                    </a:lnTo>
                    <a:lnTo>
                      <a:pt x="3069" y="2436"/>
                    </a:lnTo>
                    <a:lnTo>
                      <a:pt x="2753" y="2753"/>
                    </a:lnTo>
                    <a:lnTo>
                      <a:pt x="2436" y="3070"/>
                    </a:lnTo>
                    <a:lnTo>
                      <a:pt x="2144" y="3411"/>
                    </a:lnTo>
                    <a:lnTo>
                      <a:pt x="1876" y="3752"/>
                    </a:lnTo>
                    <a:lnTo>
                      <a:pt x="1608" y="4117"/>
                    </a:lnTo>
                    <a:lnTo>
                      <a:pt x="1365" y="4507"/>
                    </a:lnTo>
                    <a:lnTo>
                      <a:pt x="1145" y="4896"/>
                    </a:lnTo>
                    <a:lnTo>
                      <a:pt x="926" y="5310"/>
                    </a:lnTo>
                    <a:lnTo>
                      <a:pt x="731" y="5724"/>
                    </a:lnTo>
                    <a:lnTo>
                      <a:pt x="585" y="6138"/>
                    </a:lnTo>
                    <a:lnTo>
                      <a:pt x="439" y="6577"/>
                    </a:lnTo>
                    <a:lnTo>
                      <a:pt x="293" y="7015"/>
                    </a:lnTo>
                    <a:lnTo>
                      <a:pt x="196" y="7478"/>
                    </a:lnTo>
                    <a:lnTo>
                      <a:pt x="123" y="7941"/>
                    </a:lnTo>
                    <a:lnTo>
                      <a:pt x="49" y="8403"/>
                    </a:lnTo>
                    <a:lnTo>
                      <a:pt x="25" y="8866"/>
                    </a:lnTo>
                    <a:lnTo>
                      <a:pt x="1" y="9353"/>
                    </a:lnTo>
                    <a:lnTo>
                      <a:pt x="1" y="9353"/>
                    </a:lnTo>
                    <a:lnTo>
                      <a:pt x="25" y="9840"/>
                    </a:lnTo>
                    <a:lnTo>
                      <a:pt x="49" y="10303"/>
                    </a:lnTo>
                    <a:lnTo>
                      <a:pt x="123" y="10766"/>
                    </a:lnTo>
                    <a:lnTo>
                      <a:pt x="196" y="11229"/>
                    </a:lnTo>
                    <a:lnTo>
                      <a:pt x="293" y="11691"/>
                    </a:lnTo>
                    <a:lnTo>
                      <a:pt x="439" y="12130"/>
                    </a:lnTo>
                    <a:lnTo>
                      <a:pt x="585" y="12568"/>
                    </a:lnTo>
                    <a:lnTo>
                      <a:pt x="731" y="12982"/>
                    </a:lnTo>
                    <a:lnTo>
                      <a:pt x="926" y="13396"/>
                    </a:lnTo>
                    <a:lnTo>
                      <a:pt x="1145" y="13810"/>
                    </a:lnTo>
                    <a:lnTo>
                      <a:pt x="1365" y="14200"/>
                    </a:lnTo>
                    <a:lnTo>
                      <a:pt x="1608" y="14590"/>
                    </a:lnTo>
                    <a:lnTo>
                      <a:pt x="1876" y="14955"/>
                    </a:lnTo>
                    <a:lnTo>
                      <a:pt x="2144" y="15296"/>
                    </a:lnTo>
                    <a:lnTo>
                      <a:pt x="2436" y="15637"/>
                    </a:lnTo>
                    <a:lnTo>
                      <a:pt x="2753" y="15953"/>
                    </a:lnTo>
                    <a:lnTo>
                      <a:pt x="3069" y="16270"/>
                    </a:lnTo>
                    <a:lnTo>
                      <a:pt x="3410" y="16562"/>
                    </a:lnTo>
                    <a:lnTo>
                      <a:pt x="3751" y="16830"/>
                    </a:lnTo>
                    <a:lnTo>
                      <a:pt x="4117" y="17098"/>
                    </a:lnTo>
                    <a:lnTo>
                      <a:pt x="4506" y="17342"/>
                    </a:lnTo>
                    <a:lnTo>
                      <a:pt x="4896" y="17561"/>
                    </a:lnTo>
                    <a:lnTo>
                      <a:pt x="5310" y="17780"/>
                    </a:lnTo>
                    <a:lnTo>
                      <a:pt x="5724" y="17975"/>
                    </a:lnTo>
                    <a:lnTo>
                      <a:pt x="6138" y="18121"/>
                    </a:lnTo>
                    <a:lnTo>
                      <a:pt x="6577" y="18267"/>
                    </a:lnTo>
                    <a:lnTo>
                      <a:pt x="7015" y="18413"/>
                    </a:lnTo>
                    <a:lnTo>
                      <a:pt x="7478" y="18511"/>
                    </a:lnTo>
                    <a:lnTo>
                      <a:pt x="7940" y="18584"/>
                    </a:lnTo>
                    <a:lnTo>
                      <a:pt x="8403" y="18657"/>
                    </a:lnTo>
                    <a:lnTo>
                      <a:pt x="8866" y="18681"/>
                    </a:lnTo>
                    <a:lnTo>
                      <a:pt x="9353" y="18706"/>
                    </a:lnTo>
                    <a:lnTo>
                      <a:pt x="9353" y="18706"/>
                    </a:lnTo>
                    <a:lnTo>
                      <a:pt x="9840" y="18681"/>
                    </a:lnTo>
                    <a:lnTo>
                      <a:pt x="10303" y="18657"/>
                    </a:lnTo>
                    <a:lnTo>
                      <a:pt x="10766" y="18584"/>
                    </a:lnTo>
                    <a:lnTo>
                      <a:pt x="11228" y="18511"/>
                    </a:lnTo>
                    <a:lnTo>
                      <a:pt x="11691" y="18413"/>
                    </a:lnTo>
                    <a:lnTo>
                      <a:pt x="12130" y="18267"/>
                    </a:lnTo>
                    <a:lnTo>
                      <a:pt x="12568" y="18121"/>
                    </a:lnTo>
                    <a:lnTo>
                      <a:pt x="12982" y="17975"/>
                    </a:lnTo>
                    <a:lnTo>
                      <a:pt x="13396" y="17780"/>
                    </a:lnTo>
                    <a:lnTo>
                      <a:pt x="13810" y="17561"/>
                    </a:lnTo>
                    <a:lnTo>
                      <a:pt x="14200" y="17342"/>
                    </a:lnTo>
                    <a:lnTo>
                      <a:pt x="14589" y="17098"/>
                    </a:lnTo>
                    <a:lnTo>
                      <a:pt x="14955" y="16830"/>
                    </a:lnTo>
                    <a:lnTo>
                      <a:pt x="15296" y="16562"/>
                    </a:lnTo>
                    <a:lnTo>
                      <a:pt x="15637" y="16270"/>
                    </a:lnTo>
                    <a:lnTo>
                      <a:pt x="15953" y="15953"/>
                    </a:lnTo>
                    <a:lnTo>
                      <a:pt x="16270" y="15637"/>
                    </a:lnTo>
                    <a:lnTo>
                      <a:pt x="16562" y="15296"/>
                    </a:lnTo>
                    <a:lnTo>
                      <a:pt x="16830" y="14955"/>
                    </a:lnTo>
                    <a:lnTo>
                      <a:pt x="17098" y="14590"/>
                    </a:lnTo>
                    <a:lnTo>
                      <a:pt x="17341" y="14200"/>
                    </a:lnTo>
                    <a:lnTo>
                      <a:pt x="17561" y="13810"/>
                    </a:lnTo>
                    <a:lnTo>
                      <a:pt x="17780" y="13396"/>
                    </a:lnTo>
                    <a:lnTo>
                      <a:pt x="17975" y="12982"/>
                    </a:lnTo>
                    <a:lnTo>
                      <a:pt x="18121" y="12568"/>
                    </a:lnTo>
                    <a:lnTo>
                      <a:pt x="18267" y="12130"/>
                    </a:lnTo>
                    <a:lnTo>
                      <a:pt x="18413" y="11691"/>
                    </a:lnTo>
                    <a:lnTo>
                      <a:pt x="18511" y="11229"/>
                    </a:lnTo>
                    <a:lnTo>
                      <a:pt x="18584" y="10766"/>
                    </a:lnTo>
                    <a:lnTo>
                      <a:pt x="18657" y="10303"/>
                    </a:lnTo>
                    <a:lnTo>
                      <a:pt x="18681" y="9840"/>
                    </a:lnTo>
                    <a:lnTo>
                      <a:pt x="18705" y="9353"/>
                    </a:lnTo>
                    <a:lnTo>
                      <a:pt x="18705" y="9353"/>
                    </a:lnTo>
                    <a:lnTo>
                      <a:pt x="18681" y="8866"/>
                    </a:lnTo>
                    <a:lnTo>
                      <a:pt x="18657" y="8403"/>
                    </a:lnTo>
                    <a:lnTo>
                      <a:pt x="18584" y="7941"/>
                    </a:lnTo>
                    <a:lnTo>
                      <a:pt x="18511" y="7478"/>
                    </a:lnTo>
                    <a:lnTo>
                      <a:pt x="18413" y="7015"/>
                    </a:lnTo>
                    <a:lnTo>
                      <a:pt x="18267" y="6577"/>
                    </a:lnTo>
                    <a:lnTo>
                      <a:pt x="18121" y="6138"/>
                    </a:lnTo>
                    <a:lnTo>
                      <a:pt x="17975" y="5724"/>
                    </a:lnTo>
                    <a:lnTo>
                      <a:pt x="17780" y="5310"/>
                    </a:lnTo>
                    <a:lnTo>
                      <a:pt x="17561" y="4896"/>
                    </a:lnTo>
                    <a:lnTo>
                      <a:pt x="17341" y="4507"/>
                    </a:lnTo>
                    <a:lnTo>
                      <a:pt x="17098" y="4117"/>
                    </a:lnTo>
                    <a:lnTo>
                      <a:pt x="16830" y="3752"/>
                    </a:lnTo>
                    <a:lnTo>
                      <a:pt x="16562" y="3411"/>
                    </a:lnTo>
                    <a:lnTo>
                      <a:pt x="16270" y="3070"/>
                    </a:lnTo>
                    <a:lnTo>
                      <a:pt x="15953" y="2753"/>
                    </a:lnTo>
                    <a:lnTo>
                      <a:pt x="15637" y="2436"/>
                    </a:lnTo>
                    <a:lnTo>
                      <a:pt x="15296" y="2144"/>
                    </a:lnTo>
                    <a:lnTo>
                      <a:pt x="14955" y="1876"/>
                    </a:lnTo>
                    <a:lnTo>
                      <a:pt x="14589" y="1608"/>
                    </a:lnTo>
                    <a:lnTo>
                      <a:pt x="14200" y="1365"/>
                    </a:lnTo>
                    <a:lnTo>
                      <a:pt x="13810" y="1146"/>
                    </a:lnTo>
                    <a:lnTo>
                      <a:pt x="13396" y="926"/>
                    </a:lnTo>
                    <a:lnTo>
                      <a:pt x="12982" y="732"/>
                    </a:lnTo>
                    <a:lnTo>
                      <a:pt x="12568" y="585"/>
                    </a:lnTo>
                    <a:lnTo>
                      <a:pt x="12130" y="439"/>
                    </a:lnTo>
                    <a:lnTo>
                      <a:pt x="11691" y="293"/>
                    </a:lnTo>
                    <a:lnTo>
                      <a:pt x="11228" y="196"/>
                    </a:lnTo>
                    <a:lnTo>
                      <a:pt x="10766" y="123"/>
                    </a:lnTo>
                    <a:lnTo>
                      <a:pt x="10303" y="50"/>
                    </a:lnTo>
                    <a:lnTo>
                      <a:pt x="9840" y="25"/>
                    </a:lnTo>
                    <a:lnTo>
                      <a:pt x="9353" y="1"/>
                    </a:lnTo>
                    <a:lnTo>
                      <a:pt x="9353" y="1"/>
                    </a:lnTo>
                  </a:path>
                </a:pathLst>
              </a:custGeom>
              <a:noFill/>
              <a:ln cap="rnd" cmpd="sng" w="127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7"/>
              <p:cNvSpPr/>
              <p:nvPr/>
            </p:nvSpPr>
            <p:spPr>
              <a:xfrm>
                <a:off x="6211975" y="3753150"/>
                <a:ext cx="19525" cy="18900"/>
              </a:xfrm>
              <a:custGeom>
                <a:rect b="b" l="l" r="r" t="t"/>
                <a:pathLst>
                  <a:path extrusionOk="0" fill="none" h="756" w="781">
                    <a:moveTo>
                      <a:pt x="585" y="0"/>
                    </a:moveTo>
                    <a:lnTo>
                      <a:pt x="585" y="0"/>
                    </a:lnTo>
                    <a:lnTo>
                      <a:pt x="658" y="24"/>
                    </a:lnTo>
                    <a:lnTo>
                      <a:pt x="707" y="49"/>
                    </a:lnTo>
                    <a:lnTo>
                      <a:pt x="756" y="122"/>
                    </a:lnTo>
                    <a:lnTo>
                      <a:pt x="780" y="195"/>
                    </a:lnTo>
                    <a:lnTo>
                      <a:pt x="780" y="195"/>
                    </a:lnTo>
                    <a:lnTo>
                      <a:pt x="756" y="268"/>
                    </a:lnTo>
                    <a:lnTo>
                      <a:pt x="707" y="390"/>
                    </a:lnTo>
                    <a:lnTo>
                      <a:pt x="658" y="487"/>
                    </a:lnTo>
                    <a:lnTo>
                      <a:pt x="585" y="560"/>
                    </a:lnTo>
                    <a:lnTo>
                      <a:pt x="585" y="560"/>
                    </a:lnTo>
                    <a:lnTo>
                      <a:pt x="488" y="633"/>
                    </a:lnTo>
                    <a:lnTo>
                      <a:pt x="390" y="706"/>
                    </a:lnTo>
                    <a:lnTo>
                      <a:pt x="293" y="755"/>
                    </a:lnTo>
                    <a:lnTo>
                      <a:pt x="196" y="755"/>
                    </a:lnTo>
                    <a:lnTo>
                      <a:pt x="196" y="755"/>
                    </a:lnTo>
                    <a:lnTo>
                      <a:pt x="122" y="755"/>
                    </a:lnTo>
                    <a:lnTo>
                      <a:pt x="74" y="706"/>
                    </a:lnTo>
                    <a:lnTo>
                      <a:pt x="25" y="633"/>
                    </a:lnTo>
                    <a:lnTo>
                      <a:pt x="1" y="560"/>
                    </a:lnTo>
                    <a:lnTo>
                      <a:pt x="1" y="560"/>
                    </a:lnTo>
                    <a:lnTo>
                      <a:pt x="25" y="487"/>
                    </a:lnTo>
                    <a:lnTo>
                      <a:pt x="74" y="390"/>
                    </a:lnTo>
                    <a:lnTo>
                      <a:pt x="122" y="268"/>
                    </a:lnTo>
                    <a:lnTo>
                      <a:pt x="196" y="195"/>
                    </a:lnTo>
                    <a:lnTo>
                      <a:pt x="196" y="195"/>
                    </a:lnTo>
                    <a:lnTo>
                      <a:pt x="293" y="122"/>
                    </a:lnTo>
                    <a:lnTo>
                      <a:pt x="390" y="49"/>
                    </a:lnTo>
                    <a:lnTo>
                      <a:pt x="488" y="24"/>
                    </a:lnTo>
                    <a:lnTo>
                      <a:pt x="585" y="0"/>
                    </a:lnTo>
                    <a:lnTo>
                      <a:pt x="585" y="0"/>
                    </a:lnTo>
                  </a:path>
                </a:pathLst>
              </a:custGeom>
              <a:noFill/>
              <a:ln cap="rnd" cmpd="sng" w="127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27"/>
              <p:cNvSpPr/>
              <p:nvPr/>
            </p:nvSpPr>
            <p:spPr>
              <a:xfrm>
                <a:off x="5943475" y="3695900"/>
                <a:ext cx="177800" cy="351350"/>
              </a:xfrm>
              <a:custGeom>
                <a:rect b="b" l="l" r="r" t="t"/>
                <a:pathLst>
                  <a:path extrusionOk="0" fill="none" h="14054" w="7112">
                    <a:moveTo>
                      <a:pt x="2582" y="780"/>
                    </a:moveTo>
                    <a:lnTo>
                      <a:pt x="2582" y="780"/>
                    </a:lnTo>
                    <a:lnTo>
                      <a:pt x="2752" y="780"/>
                    </a:lnTo>
                    <a:lnTo>
                      <a:pt x="2752" y="780"/>
                    </a:lnTo>
                    <a:lnTo>
                      <a:pt x="2996" y="780"/>
                    </a:lnTo>
                    <a:lnTo>
                      <a:pt x="3215" y="829"/>
                    </a:lnTo>
                    <a:lnTo>
                      <a:pt x="3386" y="878"/>
                    </a:lnTo>
                    <a:lnTo>
                      <a:pt x="3507" y="951"/>
                    </a:lnTo>
                    <a:lnTo>
                      <a:pt x="3507" y="951"/>
                    </a:lnTo>
                    <a:lnTo>
                      <a:pt x="3605" y="1024"/>
                    </a:lnTo>
                    <a:lnTo>
                      <a:pt x="3702" y="1048"/>
                    </a:lnTo>
                    <a:lnTo>
                      <a:pt x="3800" y="1024"/>
                    </a:lnTo>
                    <a:lnTo>
                      <a:pt x="3897" y="951"/>
                    </a:lnTo>
                    <a:lnTo>
                      <a:pt x="3897" y="951"/>
                    </a:lnTo>
                    <a:lnTo>
                      <a:pt x="3970" y="878"/>
                    </a:lnTo>
                    <a:lnTo>
                      <a:pt x="4092" y="829"/>
                    </a:lnTo>
                    <a:lnTo>
                      <a:pt x="4189" y="780"/>
                    </a:lnTo>
                    <a:lnTo>
                      <a:pt x="4262" y="780"/>
                    </a:lnTo>
                    <a:lnTo>
                      <a:pt x="4262" y="780"/>
                    </a:lnTo>
                    <a:lnTo>
                      <a:pt x="4384" y="731"/>
                    </a:lnTo>
                    <a:lnTo>
                      <a:pt x="4506" y="658"/>
                    </a:lnTo>
                    <a:lnTo>
                      <a:pt x="4676" y="537"/>
                    </a:lnTo>
                    <a:lnTo>
                      <a:pt x="4847" y="390"/>
                    </a:lnTo>
                    <a:lnTo>
                      <a:pt x="4847" y="390"/>
                    </a:lnTo>
                    <a:lnTo>
                      <a:pt x="5042" y="244"/>
                    </a:lnTo>
                    <a:lnTo>
                      <a:pt x="5285" y="123"/>
                    </a:lnTo>
                    <a:lnTo>
                      <a:pt x="5529" y="49"/>
                    </a:lnTo>
                    <a:lnTo>
                      <a:pt x="5797" y="1"/>
                    </a:lnTo>
                    <a:lnTo>
                      <a:pt x="5797" y="1"/>
                    </a:lnTo>
                    <a:lnTo>
                      <a:pt x="5894" y="25"/>
                    </a:lnTo>
                    <a:lnTo>
                      <a:pt x="5992" y="49"/>
                    </a:lnTo>
                    <a:lnTo>
                      <a:pt x="6040" y="74"/>
                    </a:lnTo>
                    <a:lnTo>
                      <a:pt x="6089" y="123"/>
                    </a:lnTo>
                    <a:lnTo>
                      <a:pt x="6089" y="171"/>
                    </a:lnTo>
                    <a:lnTo>
                      <a:pt x="6089" y="244"/>
                    </a:lnTo>
                    <a:lnTo>
                      <a:pt x="6040" y="317"/>
                    </a:lnTo>
                    <a:lnTo>
                      <a:pt x="5992" y="390"/>
                    </a:lnTo>
                    <a:lnTo>
                      <a:pt x="5992" y="390"/>
                    </a:lnTo>
                    <a:lnTo>
                      <a:pt x="5845" y="561"/>
                    </a:lnTo>
                    <a:lnTo>
                      <a:pt x="5772" y="707"/>
                    </a:lnTo>
                    <a:lnTo>
                      <a:pt x="5748" y="853"/>
                    </a:lnTo>
                    <a:lnTo>
                      <a:pt x="5772" y="926"/>
                    </a:lnTo>
                    <a:lnTo>
                      <a:pt x="5797" y="951"/>
                    </a:lnTo>
                    <a:lnTo>
                      <a:pt x="5797" y="951"/>
                    </a:lnTo>
                    <a:lnTo>
                      <a:pt x="5870" y="1048"/>
                    </a:lnTo>
                    <a:lnTo>
                      <a:pt x="5918" y="1145"/>
                    </a:lnTo>
                    <a:lnTo>
                      <a:pt x="5967" y="1243"/>
                    </a:lnTo>
                    <a:lnTo>
                      <a:pt x="5992" y="1340"/>
                    </a:lnTo>
                    <a:lnTo>
                      <a:pt x="5992" y="1340"/>
                    </a:lnTo>
                    <a:lnTo>
                      <a:pt x="5967" y="1438"/>
                    </a:lnTo>
                    <a:lnTo>
                      <a:pt x="5918" y="1535"/>
                    </a:lnTo>
                    <a:lnTo>
                      <a:pt x="5870" y="1633"/>
                    </a:lnTo>
                    <a:lnTo>
                      <a:pt x="5797" y="1730"/>
                    </a:lnTo>
                    <a:lnTo>
                      <a:pt x="5797" y="1730"/>
                    </a:lnTo>
                    <a:lnTo>
                      <a:pt x="5748" y="1754"/>
                    </a:lnTo>
                    <a:lnTo>
                      <a:pt x="5699" y="1754"/>
                    </a:lnTo>
                    <a:lnTo>
                      <a:pt x="5553" y="1754"/>
                    </a:lnTo>
                    <a:lnTo>
                      <a:pt x="5383" y="1657"/>
                    </a:lnTo>
                    <a:lnTo>
                      <a:pt x="5212" y="1535"/>
                    </a:lnTo>
                    <a:lnTo>
                      <a:pt x="5212" y="1535"/>
                    </a:lnTo>
                    <a:lnTo>
                      <a:pt x="5066" y="1389"/>
                    </a:lnTo>
                    <a:lnTo>
                      <a:pt x="4896" y="1316"/>
                    </a:lnTo>
                    <a:lnTo>
                      <a:pt x="4749" y="1292"/>
                    </a:lnTo>
                    <a:lnTo>
                      <a:pt x="4701" y="1316"/>
                    </a:lnTo>
                    <a:lnTo>
                      <a:pt x="4652" y="1340"/>
                    </a:lnTo>
                    <a:lnTo>
                      <a:pt x="4652" y="1340"/>
                    </a:lnTo>
                    <a:lnTo>
                      <a:pt x="4555" y="1413"/>
                    </a:lnTo>
                    <a:lnTo>
                      <a:pt x="4457" y="1486"/>
                    </a:lnTo>
                    <a:lnTo>
                      <a:pt x="4360" y="1511"/>
                    </a:lnTo>
                    <a:lnTo>
                      <a:pt x="4262" y="1535"/>
                    </a:lnTo>
                    <a:lnTo>
                      <a:pt x="4262" y="1535"/>
                    </a:lnTo>
                    <a:lnTo>
                      <a:pt x="4116" y="1559"/>
                    </a:lnTo>
                    <a:lnTo>
                      <a:pt x="4043" y="1584"/>
                    </a:lnTo>
                    <a:lnTo>
                      <a:pt x="3994" y="1633"/>
                    </a:lnTo>
                    <a:lnTo>
                      <a:pt x="3994" y="1633"/>
                    </a:lnTo>
                    <a:lnTo>
                      <a:pt x="3946" y="1657"/>
                    </a:lnTo>
                    <a:lnTo>
                      <a:pt x="3873" y="1681"/>
                    </a:lnTo>
                    <a:lnTo>
                      <a:pt x="3702" y="1730"/>
                    </a:lnTo>
                    <a:lnTo>
                      <a:pt x="3702" y="1730"/>
                    </a:lnTo>
                    <a:lnTo>
                      <a:pt x="3605" y="1730"/>
                    </a:lnTo>
                    <a:lnTo>
                      <a:pt x="3507" y="1779"/>
                    </a:lnTo>
                    <a:lnTo>
                      <a:pt x="3410" y="1827"/>
                    </a:lnTo>
                    <a:lnTo>
                      <a:pt x="3312" y="1900"/>
                    </a:lnTo>
                    <a:lnTo>
                      <a:pt x="3312" y="1900"/>
                    </a:lnTo>
                    <a:lnTo>
                      <a:pt x="3288" y="1949"/>
                    </a:lnTo>
                    <a:lnTo>
                      <a:pt x="3288" y="2022"/>
                    </a:lnTo>
                    <a:lnTo>
                      <a:pt x="3288" y="2144"/>
                    </a:lnTo>
                    <a:lnTo>
                      <a:pt x="3386" y="2314"/>
                    </a:lnTo>
                    <a:lnTo>
                      <a:pt x="3507" y="2485"/>
                    </a:lnTo>
                    <a:lnTo>
                      <a:pt x="3507" y="2485"/>
                    </a:lnTo>
                    <a:lnTo>
                      <a:pt x="3605" y="2558"/>
                    </a:lnTo>
                    <a:lnTo>
                      <a:pt x="3702" y="2582"/>
                    </a:lnTo>
                    <a:lnTo>
                      <a:pt x="3800" y="2607"/>
                    </a:lnTo>
                    <a:lnTo>
                      <a:pt x="3921" y="2607"/>
                    </a:lnTo>
                    <a:lnTo>
                      <a:pt x="4043" y="2582"/>
                    </a:lnTo>
                    <a:lnTo>
                      <a:pt x="4141" y="2534"/>
                    </a:lnTo>
                    <a:lnTo>
                      <a:pt x="4262" y="2461"/>
                    </a:lnTo>
                    <a:lnTo>
                      <a:pt x="4360" y="2388"/>
                    </a:lnTo>
                    <a:lnTo>
                      <a:pt x="4360" y="2388"/>
                    </a:lnTo>
                    <a:lnTo>
                      <a:pt x="4555" y="2193"/>
                    </a:lnTo>
                    <a:lnTo>
                      <a:pt x="4749" y="2047"/>
                    </a:lnTo>
                    <a:lnTo>
                      <a:pt x="4920" y="1949"/>
                    </a:lnTo>
                    <a:lnTo>
                      <a:pt x="5042" y="1900"/>
                    </a:lnTo>
                    <a:lnTo>
                      <a:pt x="5042" y="1900"/>
                    </a:lnTo>
                    <a:lnTo>
                      <a:pt x="5115" y="1925"/>
                    </a:lnTo>
                    <a:lnTo>
                      <a:pt x="5163" y="1974"/>
                    </a:lnTo>
                    <a:lnTo>
                      <a:pt x="5212" y="2022"/>
                    </a:lnTo>
                    <a:lnTo>
                      <a:pt x="5212" y="2095"/>
                    </a:lnTo>
                    <a:lnTo>
                      <a:pt x="5212" y="2095"/>
                    </a:lnTo>
                    <a:lnTo>
                      <a:pt x="5236" y="2168"/>
                    </a:lnTo>
                    <a:lnTo>
                      <a:pt x="5285" y="2241"/>
                    </a:lnTo>
                    <a:lnTo>
                      <a:pt x="5334" y="2266"/>
                    </a:lnTo>
                    <a:lnTo>
                      <a:pt x="5407" y="2290"/>
                    </a:lnTo>
                    <a:lnTo>
                      <a:pt x="5407" y="2290"/>
                    </a:lnTo>
                    <a:lnTo>
                      <a:pt x="5504" y="2314"/>
                    </a:lnTo>
                    <a:lnTo>
                      <a:pt x="5602" y="2339"/>
                    </a:lnTo>
                    <a:lnTo>
                      <a:pt x="5699" y="2412"/>
                    </a:lnTo>
                    <a:lnTo>
                      <a:pt x="5797" y="2485"/>
                    </a:lnTo>
                    <a:lnTo>
                      <a:pt x="5797" y="2485"/>
                    </a:lnTo>
                    <a:lnTo>
                      <a:pt x="5845" y="2558"/>
                    </a:lnTo>
                    <a:lnTo>
                      <a:pt x="5870" y="2680"/>
                    </a:lnTo>
                    <a:lnTo>
                      <a:pt x="5845" y="2777"/>
                    </a:lnTo>
                    <a:lnTo>
                      <a:pt x="5797" y="2850"/>
                    </a:lnTo>
                    <a:lnTo>
                      <a:pt x="5797" y="2850"/>
                    </a:lnTo>
                    <a:lnTo>
                      <a:pt x="5699" y="2923"/>
                    </a:lnTo>
                    <a:lnTo>
                      <a:pt x="5602" y="2996"/>
                    </a:lnTo>
                    <a:lnTo>
                      <a:pt x="5504" y="3045"/>
                    </a:lnTo>
                    <a:lnTo>
                      <a:pt x="5407" y="3045"/>
                    </a:lnTo>
                    <a:lnTo>
                      <a:pt x="5407" y="3045"/>
                    </a:lnTo>
                    <a:lnTo>
                      <a:pt x="5310" y="3069"/>
                    </a:lnTo>
                    <a:lnTo>
                      <a:pt x="5163" y="3167"/>
                    </a:lnTo>
                    <a:lnTo>
                      <a:pt x="4993" y="3289"/>
                    </a:lnTo>
                    <a:lnTo>
                      <a:pt x="4847" y="3435"/>
                    </a:lnTo>
                    <a:lnTo>
                      <a:pt x="4847" y="3435"/>
                    </a:lnTo>
                    <a:lnTo>
                      <a:pt x="4676" y="3581"/>
                    </a:lnTo>
                    <a:lnTo>
                      <a:pt x="4506" y="3703"/>
                    </a:lnTo>
                    <a:lnTo>
                      <a:pt x="4384" y="3776"/>
                    </a:lnTo>
                    <a:lnTo>
                      <a:pt x="4262" y="3800"/>
                    </a:lnTo>
                    <a:lnTo>
                      <a:pt x="4262" y="3800"/>
                    </a:lnTo>
                    <a:lnTo>
                      <a:pt x="4141" y="3849"/>
                    </a:lnTo>
                    <a:lnTo>
                      <a:pt x="3970" y="3971"/>
                    </a:lnTo>
                    <a:lnTo>
                      <a:pt x="3726" y="4165"/>
                    </a:lnTo>
                    <a:lnTo>
                      <a:pt x="3483" y="4409"/>
                    </a:lnTo>
                    <a:lnTo>
                      <a:pt x="3142" y="4750"/>
                    </a:lnTo>
                    <a:lnTo>
                      <a:pt x="3142" y="4750"/>
                    </a:lnTo>
                    <a:lnTo>
                      <a:pt x="3020" y="4847"/>
                    </a:lnTo>
                    <a:lnTo>
                      <a:pt x="2874" y="4969"/>
                    </a:lnTo>
                    <a:lnTo>
                      <a:pt x="2557" y="5164"/>
                    </a:lnTo>
                    <a:lnTo>
                      <a:pt x="2265" y="5286"/>
                    </a:lnTo>
                    <a:lnTo>
                      <a:pt x="2119" y="5310"/>
                    </a:lnTo>
                    <a:lnTo>
                      <a:pt x="1997" y="5335"/>
                    </a:lnTo>
                    <a:lnTo>
                      <a:pt x="1997" y="5335"/>
                    </a:lnTo>
                    <a:lnTo>
                      <a:pt x="1754" y="5335"/>
                    </a:lnTo>
                    <a:lnTo>
                      <a:pt x="1535" y="5383"/>
                    </a:lnTo>
                    <a:lnTo>
                      <a:pt x="1364" y="5456"/>
                    </a:lnTo>
                    <a:lnTo>
                      <a:pt x="1242" y="5529"/>
                    </a:lnTo>
                    <a:lnTo>
                      <a:pt x="1242" y="5529"/>
                    </a:lnTo>
                    <a:lnTo>
                      <a:pt x="1169" y="5602"/>
                    </a:lnTo>
                    <a:lnTo>
                      <a:pt x="1096" y="5700"/>
                    </a:lnTo>
                    <a:lnTo>
                      <a:pt x="1047" y="5797"/>
                    </a:lnTo>
                    <a:lnTo>
                      <a:pt x="1047" y="5895"/>
                    </a:lnTo>
                    <a:lnTo>
                      <a:pt x="1047" y="5895"/>
                    </a:lnTo>
                    <a:lnTo>
                      <a:pt x="1047" y="5992"/>
                    </a:lnTo>
                    <a:lnTo>
                      <a:pt x="1096" y="6090"/>
                    </a:lnTo>
                    <a:lnTo>
                      <a:pt x="1169" y="6187"/>
                    </a:lnTo>
                    <a:lnTo>
                      <a:pt x="1242" y="6284"/>
                    </a:lnTo>
                    <a:lnTo>
                      <a:pt x="1242" y="6284"/>
                    </a:lnTo>
                    <a:lnTo>
                      <a:pt x="1315" y="6357"/>
                    </a:lnTo>
                    <a:lnTo>
                      <a:pt x="1413" y="6406"/>
                    </a:lnTo>
                    <a:lnTo>
                      <a:pt x="1535" y="6455"/>
                    </a:lnTo>
                    <a:lnTo>
                      <a:pt x="1608" y="6455"/>
                    </a:lnTo>
                    <a:lnTo>
                      <a:pt x="1608" y="6455"/>
                    </a:lnTo>
                    <a:lnTo>
                      <a:pt x="1729" y="6504"/>
                    </a:lnTo>
                    <a:lnTo>
                      <a:pt x="1876" y="6601"/>
                    </a:lnTo>
                    <a:lnTo>
                      <a:pt x="2070" y="6747"/>
                    </a:lnTo>
                    <a:lnTo>
                      <a:pt x="2290" y="6942"/>
                    </a:lnTo>
                    <a:lnTo>
                      <a:pt x="2290" y="6942"/>
                    </a:lnTo>
                    <a:lnTo>
                      <a:pt x="2484" y="7137"/>
                    </a:lnTo>
                    <a:lnTo>
                      <a:pt x="2679" y="7283"/>
                    </a:lnTo>
                    <a:lnTo>
                      <a:pt x="2825" y="7380"/>
                    </a:lnTo>
                    <a:lnTo>
                      <a:pt x="2947" y="7405"/>
                    </a:lnTo>
                    <a:lnTo>
                      <a:pt x="2947" y="7405"/>
                    </a:lnTo>
                    <a:lnTo>
                      <a:pt x="3093" y="7380"/>
                    </a:lnTo>
                    <a:lnTo>
                      <a:pt x="3166" y="7356"/>
                    </a:lnTo>
                    <a:lnTo>
                      <a:pt x="3239" y="7332"/>
                    </a:lnTo>
                    <a:lnTo>
                      <a:pt x="3239" y="7332"/>
                    </a:lnTo>
                    <a:lnTo>
                      <a:pt x="3288" y="7283"/>
                    </a:lnTo>
                    <a:lnTo>
                      <a:pt x="3410" y="7259"/>
                    </a:lnTo>
                    <a:lnTo>
                      <a:pt x="3556" y="7234"/>
                    </a:lnTo>
                    <a:lnTo>
                      <a:pt x="3702" y="7234"/>
                    </a:lnTo>
                    <a:lnTo>
                      <a:pt x="3702" y="7234"/>
                    </a:lnTo>
                    <a:lnTo>
                      <a:pt x="3873" y="7234"/>
                    </a:lnTo>
                    <a:lnTo>
                      <a:pt x="4019" y="7283"/>
                    </a:lnTo>
                    <a:lnTo>
                      <a:pt x="4165" y="7332"/>
                    </a:lnTo>
                    <a:lnTo>
                      <a:pt x="4262" y="7429"/>
                    </a:lnTo>
                    <a:lnTo>
                      <a:pt x="4262" y="7429"/>
                    </a:lnTo>
                    <a:lnTo>
                      <a:pt x="4360" y="7502"/>
                    </a:lnTo>
                    <a:lnTo>
                      <a:pt x="4457" y="7551"/>
                    </a:lnTo>
                    <a:lnTo>
                      <a:pt x="4555" y="7600"/>
                    </a:lnTo>
                    <a:lnTo>
                      <a:pt x="4652" y="7600"/>
                    </a:lnTo>
                    <a:lnTo>
                      <a:pt x="4652" y="7600"/>
                    </a:lnTo>
                    <a:lnTo>
                      <a:pt x="4749" y="7648"/>
                    </a:lnTo>
                    <a:lnTo>
                      <a:pt x="4896" y="7721"/>
                    </a:lnTo>
                    <a:lnTo>
                      <a:pt x="5066" y="7843"/>
                    </a:lnTo>
                    <a:lnTo>
                      <a:pt x="5212" y="7989"/>
                    </a:lnTo>
                    <a:lnTo>
                      <a:pt x="5212" y="7989"/>
                    </a:lnTo>
                    <a:lnTo>
                      <a:pt x="5383" y="8135"/>
                    </a:lnTo>
                    <a:lnTo>
                      <a:pt x="5553" y="8257"/>
                    </a:lnTo>
                    <a:lnTo>
                      <a:pt x="5699" y="8330"/>
                    </a:lnTo>
                    <a:lnTo>
                      <a:pt x="5797" y="8355"/>
                    </a:lnTo>
                    <a:lnTo>
                      <a:pt x="5797" y="8355"/>
                    </a:lnTo>
                    <a:lnTo>
                      <a:pt x="5870" y="8379"/>
                    </a:lnTo>
                    <a:lnTo>
                      <a:pt x="5992" y="8428"/>
                    </a:lnTo>
                    <a:lnTo>
                      <a:pt x="6089" y="8476"/>
                    </a:lnTo>
                    <a:lnTo>
                      <a:pt x="6162" y="8549"/>
                    </a:lnTo>
                    <a:lnTo>
                      <a:pt x="6162" y="8549"/>
                    </a:lnTo>
                    <a:lnTo>
                      <a:pt x="6259" y="8622"/>
                    </a:lnTo>
                    <a:lnTo>
                      <a:pt x="6357" y="8695"/>
                    </a:lnTo>
                    <a:lnTo>
                      <a:pt x="6454" y="8720"/>
                    </a:lnTo>
                    <a:lnTo>
                      <a:pt x="6552" y="8744"/>
                    </a:lnTo>
                    <a:lnTo>
                      <a:pt x="6552" y="8744"/>
                    </a:lnTo>
                    <a:lnTo>
                      <a:pt x="6649" y="8769"/>
                    </a:lnTo>
                    <a:lnTo>
                      <a:pt x="6747" y="8793"/>
                    </a:lnTo>
                    <a:lnTo>
                      <a:pt x="6844" y="8866"/>
                    </a:lnTo>
                    <a:lnTo>
                      <a:pt x="6941" y="8939"/>
                    </a:lnTo>
                    <a:lnTo>
                      <a:pt x="6941" y="8939"/>
                    </a:lnTo>
                    <a:lnTo>
                      <a:pt x="7014" y="9036"/>
                    </a:lnTo>
                    <a:lnTo>
                      <a:pt x="7063" y="9134"/>
                    </a:lnTo>
                    <a:lnTo>
                      <a:pt x="7112" y="9231"/>
                    </a:lnTo>
                    <a:lnTo>
                      <a:pt x="7112" y="9304"/>
                    </a:lnTo>
                    <a:lnTo>
                      <a:pt x="7112" y="9304"/>
                    </a:lnTo>
                    <a:lnTo>
                      <a:pt x="7112" y="9402"/>
                    </a:lnTo>
                    <a:lnTo>
                      <a:pt x="7063" y="9499"/>
                    </a:lnTo>
                    <a:lnTo>
                      <a:pt x="7014" y="9597"/>
                    </a:lnTo>
                    <a:lnTo>
                      <a:pt x="6941" y="9694"/>
                    </a:lnTo>
                    <a:lnTo>
                      <a:pt x="6941" y="9694"/>
                    </a:lnTo>
                    <a:lnTo>
                      <a:pt x="6868" y="9791"/>
                    </a:lnTo>
                    <a:lnTo>
                      <a:pt x="6795" y="9889"/>
                    </a:lnTo>
                    <a:lnTo>
                      <a:pt x="6747" y="9986"/>
                    </a:lnTo>
                    <a:lnTo>
                      <a:pt x="6747" y="10084"/>
                    </a:lnTo>
                    <a:lnTo>
                      <a:pt x="6747" y="10084"/>
                    </a:lnTo>
                    <a:lnTo>
                      <a:pt x="6722" y="10181"/>
                    </a:lnTo>
                    <a:lnTo>
                      <a:pt x="6625" y="10327"/>
                    </a:lnTo>
                    <a:lnTo>
                      <a:pt x="6503" y="10473"/>
                    </a:lnTo>
                    <a:lnTo>
                      <a:pt x="6357" y="10644"/>
                    </a:lnTo>
                    <a:lnTo>
                      <a:pt x="6357" y="10644"/>
                    </a:lnTo>
                    <a:lnTo>
                      <a:pt x="6211" y="10814"/>
                    </a:lnTo>
                    <a:lnTo>
                      <a:pt x="6089" y="10961"/>
                    </a:lnTo>
                    <a:lnTo>
                      <a:pt x="6016" y="11107"/>
                    </a:lnTo>
                    <a:lnTo>
                      <a:pt x="5992" y="11204"/>
                    </a:lnTo>
                    <a:lnTo>
                      <a:pt x="5992" y="11204"/>
                    </a:lnTo>
                    <a:lnTo>
                      <a:pt x="5943" y="11326"/>
                    </a:lnTo>
                    <a:lnTo>
                      <a:pt x="5870" y="11472"/>
                    </a:lnTo>
                    <a:lnTo>
                      <a:pt x="5748" y="11618"/>
                    </a:lnTo>
                    <a:lnTo>
                      <a:pt x="5602" y="11789"/>
                    </a:lnTo>
                    <a:lnTo>
                      <a:pt x="5602" y="11789"/>
                    </a:lnTo>
                    <a:lnTo>
                      <a:pt x="5456" y="11935"/>
                    </a:lnTo>
                    <a:lnTo>
                      <a:pt x="5334" y="12105"/>
                    </a:lnTo>
                    <a:lnTo>
                      <a:pt x="5261" y="12251"/>
                    </a:lnTo>
                    <a:lnTo>
                      <a:pt x="5212" y="12349"/>
                    </a:lnTo>
                    <a:lnTo>
                      <a:pt x="5212" y="12349"/>
                    </a:lnTo>
                    <a:lnTo>
                      <a:pt x="5188" y="12446"/>
                    </a:lnTo>
                    <a:lnTo>
                      <a:pt x="5139" y="12568"/>
                    </a:lnTo>
                    <a:lnTo>
                      <a:pt x="5042" y="12714"/>
                    </a:lnTo>
                    <a:lnTo>
                      <a:pt x="4944" y="12836"/>
                    </a:lnTo>
                    <a:lnTo>
                      <a:pt x="4944" y="12836"/>
                    </a:lnTo>
                    <a:lnTo>
                      <a:pt x="4822" y="12958"/>
                    </a:lnTo>
                    <a:lnTo>
                      <a:pt x="4725" y="13079"/>
                    </a:lnTo>
                    <a:lnTo>
                      <a:pt x="4676" y="13201"/>
                    </a:lnTo>
                    <a:lnTo>
                      <a:pt x="4652" y="13299"/>
                    </a:lnTo>
                    <a:lnTo>
                      <a:pt x="4652" y="13299"/>
                    </a:lnTo>
                    <a:lnTo>
                      <a:pt x="4676" y="13469"/>
                    </a:lnTo>
                    <a:lnTo>
                      <a:pt x="4701" y="13542"/>
                    </a:lnTo>
                    <a:lnTo>
                      <a:pt x="4749" y="13591"/>
                    </a:lnTo>
                    <a:lnTo>
                      <a:pt x="4749" y="13591"/>
                    </a:lnTo>
                    <a:lnTo>
                      <a:pt x="4774" y="13640"/>
                    </a:lnTo>
                    <a:lnTo>
                      <a:pt x="4822" y="13713"/>
                    </a:lnTo>
                    <a:lnTo>
                      <a:pt x="4847" y="13883"/>
                    </a:lnTo>
                    <a:lnTo>
                      <a:pt x="4847" y="13883"/>
                    </a:lnTo>
                    <a:lnTo>
                      <a:pt x="4822" y="13956"/>
                    </a:lnTo>
                    <a:lnTo>
                      <a:pt x="4774" y="14005"/>
                    </a:lnTo>
                    <a:lnTo>
                      <a:pt x="4725" y="14054"/>
                    </a:lnTo>
                    <a:lnTo>
                      <a:pt x="4652" y="14054"/>
                    </a:lnTo>
                    <a:lnTo>
                      <a:pt x="4652" y="14054"/>
                    </a:lnTo>
                    <a:lnTo>
                      <a:pt x="4555" y="14054"/>
                    </a:lnTo>
                    <a:lnTo>
                      <a:pt x="4457" y="14005"/>
                    </a:lnTo>
                    <a:lnTo>
                      <a:pt x="4360" y="13956"/>
                    </a:lnTo>
                    <a:lnTo>
                      <a:pt x="4262" y="13883"/>
                    </a:lnTo>
                    <a:lnTo>
                      <a:pt x="4262" y="13883"/>
                    </a:lnTo>
                    <a:lnTo>
                      <a:pt x="4189" y="13761"/>
                    </a:lnTo>
                    <a:lnTo>
                      <a:pt x="4141" y="13615"/>
                    </a:lnTo>
                    <a:lnTo>
                      <a:pt x="4092" y="13469"/>
                    </a:lnTo>
                    <a:lnTo>
                      <a:pt x="4092" y="13299"/>
                    </a:lnTo>
                    <a:lnTo>
                      <a:pt x="4092" y="13299"/>
                    </a:lnTo>
                    <a:lnTo>
                      <a:pt x="4067" y="13152"/>
                    </a:lnTo>
                    <a:lnTo>
                      <a:pt x="4019" y="12982"/>
                    </a:lnTo>
                    <a:lnTo>
                      <a:pt x="3970" y="12836"/>
                    </a:lnTo>
                    <a:lnTo>
                      <a:pt x="3897" y="12738"/>
                    </a:lnTo>
                    <a:lnTo>
                      <a:pt x="3897" y="12738"/>
                    </a:lnTo>
                    <a:lnTo>
                      <a:pt x="3848" y="12690"/>
                    </a:lnTo>
                    <a:lnTo>
                      <a:pt x="3824" y="12592"/>
                    </a:lnTo>
                    <a:lnTo>
                      <a:pt x="3751" y="12349"/>
                    </a:lnTo>
                    <a:lnTo>
                      <a:pt x="3726" y="12056"/>
                    </a:lnTo>
                    <a:lnTo>
                      <a:pt x="3702" y="11716"/>
                    </a:lnTo>
                    <a:lnTo>
                      <a:pt x="3702" y="11472"/>
                    </a:lnTo>
                    <a:lnTo>
                      <a:pt x="3702" y="11472"/>
                    </a:lnTo>
                    <a:lnTo>
                      <a:pt x="3702" y="11301"/>
                    </a:lnTo>
                    <a:lnTo>
                      <a:pt x="3653" y="11107"/>
                    </a:lnTo>
                    <a:lnTo>
                      <a:pt x="3629" y="10936"/>
                    </a:lnTo>
                    <a:lnTo>
                      <a:pt x="3556" y="10741"/>
                    </a:lnTo>
                    <a:lnTo>
                      <a:pt x="3483" y="10571"/>
                    </a:lnTo>
                    <a:lnTo>
                      <a:pt x="3410" y="10425"/>
                    </a:lnTo>
                    <a:lnTo>
                      <a:pt x="3312" y="10279"/>
                    </a:lnTo>
                    <a:lnTo>
                      <a:pt x="3239" y="10181"/>
                    </a:lnTo>
                    <a:lnTo>
                      <a:pt x="3239" y="10181"/>
                    </a:lnTo>
                    <a:lnTo>
                      <a:pt x="3045" y="9962"/>
                    </a:lnTo>
                    <a:lnTo>
                      <a:pt x="2898" y="9767"/>
                    </a:lnTo>
                    <a:lnTo>
                      <a:pt x="2801" y="9621"/>
                    </a:lnTo>
                    <a:lnTo>
                      <a:pt x="2752" y="9499"/>
                    </a:lnTo>
                    <a:lnTo>
                      <a:pt x="2752" y="9499"/>
                    </a:lnTo>
                    <a:lnTo>
                      <a:pt x="2728" y="9353"/>
                    </a:lnTo>
                    <a:lnTo>
                      <a:pt x="2704" y="9280"/>
                    </a:lnTo>
                    <a:lnTo>
                      <a:pt x="2655" y="9231"/>
                    </a:lnTo>
                    <a:lnTo>
                      <a:pt x="2655" y="9231"/>
                    </a:lnTo>
                    <a:lnTo>
                      <a:pt x="2631" y="9158"/>
                    </a:lnTo>
                    <a:lnTo>
                      <a:pt x="2582" y="9036"/>
                    </a:lnTo>
                    <a:lnTo>
                      <a:pt x="2582" y="8890"/>
                    </a:lnTo>
                    <a:lnTo>
                      <a:pt x="2557" y="8744"/>
                    </a:lnTo>
                    <a:lnTo>
                      <a:pt x="2557" y="8744"/>
                    </a:lnTo>
                    <a:lnTo>
                      <a:pt x="2582" y="8598"/>
                    </a:lnTo>
                    <a:lnTo>
                      <a:pt x="2582" y="8452"/>
                    </a:lnTo>
                    <a:lnTo>
                      <a:pt x="2631" y="8330"/>
                    </a:lnTo>
                    <a:lnTo>
                      <a:pt x="2655" y="8281"/>
                    </a:lnTo>
                    <a:lnTo>
                      <a:pt x="2655" y="8281"/>
                    </a:lnTo>
                    <a:lnTo>
                      <a:pt x="2704" y="8208"/>
                    </a:lnTo>
                    <a:lnTo>
                      <a:pt x="2728" y="8160"/>
                    </a:lnTo>
                    <a:lnTo>
                      <a:pt x="2752" y="7989"/>
                    </a:lnTo>
                    <a:lnTo>
                      <a:pt x="2752" y="7989"/>
                    </a:lnTo>
                    <a:lnTo>
                      <a:pt x="2728" y="7819"/>
                    </a:lnTo>
                    <a:lnTo>
                      <a:pt x="2704" y="7746"/>
                    </a:lnTo>
                    <a:lnTo>
                      <a:pt x="2655" y="7697"/>
                    </a:lnTo>
                    <a:lnTo>
                      <a:pt x="2655" y="7697"/>
                    </a:lnTo>
                    <a:lnTo>
                      <a:pt x="2606" y="7673"/>
                    </a:lnTo>
                    <a:lnTo>
                      <a:pt x="2533" y="7624"/>
                    </a:lnTo>
                    <a:lnTo>
                      <a:pt x="2363" y="7600"/>
                    </a:lnTo>
                    <a:lnTo>
                      <a:pt x="2363" y="7600"/>
                    </a:lnTo>
                    <a:lnTo>
                      <a:pt x="2265" y="7575"/>
                    </a:lnTo>
                    <a:lnTo>
                      <a:pt x="2119" y="7502"/>
                    </a:lnTo>
                    <a:lnTo>
                      <a:pt x="1973" y="7380"/>
                    </a:lnTo>
                    <a:lnTo>
                      <a:pt x="1802" y="7234"/>
                    </a:lnTo>
                    <a:lnTo>
                      <a:pt x="1802" y="7234"/>
                    </a:lnTo>
                    <a:lnTo>
                      <a:pt x="1632" y="7088"/>
                    </a:lnTo>
                    <a:lnTo>
                      <a:pt x="1486" y="6966"/>
                    </a:lnTo>
                    <a:lnTo>
                      <a:pt x="1340" y="6869"/>
                    </a:lnTo>
                    <a:lnTo>
                      <a:pt x="1242" y="6845"/>
                    </a:lnTo>
                    <a:lnTo>
                      <a:pt x="1242" y="6845"/>
                    </a:lnTo>
                    <a:lnTo>
                      <a:pt x="1121" y="6796"/>
                    </a:lnTo>
                    <a:lnTo>
                      <a:pt x="926" y="6674"/>
                    </a:lnTo>
                    <a:lnTo>
                      <a:pt x="706" y="6504"/>
                    </a:lnTo>
                    <a:lnTo>
                      <a:pt x="463" y="6284"/>
                    </a:lnTo>
                    <a:lnTo>
                      <a:pt x="463" y="6284"/>
                    </a:lnTo>
                    <a:lnTo>
                      <a:pt x="171" y="5919"/>
                    </a:lnTo>
                    <a:lnTo>
                      <a:pt x="0" y="5700"/>
                    </a:lnTo>
                    <a:lnTo>
                      <a:pt x="0" y="5700"/>
                    </a:lnTo>
                    <a:lnTo>
                      <a:pt x="0" y="5724"/>
                    </a:lnTo>
                  </a:path>
                </a:pathLst>
              </a:custGeom>
              <a:noFill/>
              <a:ln cap="rnd" cmpd="sng" w="127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7"/>
              <p:cNvSpPr/>
              <p:nvPr/>
            </p:nvSpPr>
            <p:spPr>
              <a:xfrm>
                <a:off x="6128575" y="3695900"/>
                <a:ext cx="86475" cy="47525"/>
              </a:xfrm>
              <a:custGeom>
                <a:rect b="b" l="l" r="r" t="t"/>
                <a:pathLst>
                  <a:path extrusionOk="0" fill="none" h="1901" w="3459">
                    <a:moveTo>
                      <a:pt x="2022" y="1340"/>
                    </a:moveTo>
                    <a:lnTo>
                      <a:pt x="2022" y="1340"/>
                    </a:lnTo>
                    <a:lnTo>
                      <a:pt x="1924" y="1413"/>
                    </a:lnTo>
                    <a:lnTo>
                      <a:pt x="1827" y="1486"/>
                    </a:lnTo>
                    <a:lnTo>
                      <a:pt x="1729" y="1511"/>
                    </a:lnTo>
                    <a:lnTo>
                      <a:pt x="1632" y="1535"/>
                    </a:lnTo>
                    <a:lnTo>
                      <a:pt x="1632" y="1535"/>
                    </a:lnTo>
                    <a:lnTo>
                      <a:pt x="1559" y="1535"/>
                    </a:lnTo>
                    <a:lnTo>
                      <a:pt x="1461" y="1584"/>
                    </a:lnTo>
                    <a:lnTo>
                      <a:pt x="1340" y="1657"/>
                    </a:lnTo>
                    <a:lnTo>
                      <a:pt x="1267" y="1730"/>
                    </a:lnTo>
                    <a:lnTo>
                      <a:pt x="1267" y="1730"/>
                    </a:lnTo>
                    <a:lnTo>
                      <a:pt x="1169" y="1803"/>
                    </a:lnTo>
                    <a:lnTo>
                      <a:pt x="1072" y="1852"/>
                    </a:lnTo>
                    <a:lnTo>
                      <a:pt x="974" y="1900"/>
                    </a:lnTo>
                    <a:lnTo>
                      <a:pt x="877" y="1900"/>
                    </a:lnTo>
                    <a:lnTo>
                      <a:pt x="877" y="1900"/>
                    </a:lnTo>
                    <a:lnTo>
                      <a:pt x="779" y="1900"/>
                    </a:lnTo>
                    <a:lnTo>
                      <a:pt x="682" y="1852"/>
                    </a:lnTo>
                    <a:lnTo>
                      <a:pt x="585" y="1803"/>
                    </a:lnTo>
                    <a:lnTo>
                      <a:pt x="512" y="1730"/>
                    </a:lnTo>
                    <a:lnTo>
                      <a:pt x="512" y="1730"/>
                    </a:lnTo>
                    <a:lnTo>
                      <a:pt x="438" y="1633"/>
                    </a:lnTo>
                    <a:lnTo>
                      <a:pt x="414" y="1535"/>
                    </a:lnTo>
                    <a:lnTo>
                      <a:pt x="438" y="1438"/>
                    </a:lnTo>
                    <a:lnTo>
                      <a:pt x="512" y="1340"/>
                    </a:lnTo>
                    <a:lnTo>
                      <a:pt x="512" y="1340"/>
                    </a:lnTo>
                    <a:lnTo>
                      <a:pt x="585" y="1243"/>
                    </a:lnTo>
                    <a:lnTo>
                      <a:pt x="633" y="1145"/>
                    </a:lnTo>
                    <a:lnTo>
                      <a:pt x="682" y="1048"/>
                    </a:lnTo>
                    <a:lnTo>
                      <a:pt x="682" y="951"/>
                    </a:lnTo>
                    <a:lnTo>
                      <a:pt x="682" y="951"/>
                    </a:lnTo>
                    <a:lnTo>
                      <a:pt x="658" y="804"/>
                    </a:lnTo>
                    <a:lnTo>
                      <a:pt x="633" y="731"/>
                    </a:lnTo>
                    <a:lnTo>
                      <a:pt x="585" y="683"/>
                    </a:lnTo>
                    <a:lnTo>
                      <a:pt x="585" y="683"/>
                    </a:lnTo>
                    <a:lnTo>
                      <a:pt x="536" y="634"/>
                    </a:lnTo>
                    <a:lnTo>
                      <a:pt x="463" y="610"/>
                    </a:lnTo>
                    <a:lnTo>
                      <a:pt x="317" y="585"/>
                    </a:lnTo>
                    <a:lnTo>
                      <a:pt x="317" y="585"/>
                    </a:lnTo>
                    <a:lnTo>
                      <a:pt x="146" y="561"/>
                    </a:lnTo>
                    <a:lnTo>
                      <a:pt x="73" y="512"/>
                    </a:lnTo>
                    <a:lnTo>
                      <a:pt x="24" y="488"/>
                    </a:lnTo>
                    <a:lnTo>
                      <a:pt x="24" y="488"/>
                    </a:lnTo>
                    <a:lnTo>
                      <a:pt x="0" y="439"/>
                    </a:lnTo>
                    <a:lnTo>
                      <a:pt x="24" y="366"/>
                    </a:lnTo>
                    <a:lnTo>
                      <a:pt x="49" y="293"/>
                    </a:lnTo>
                    <a:lnTo>
                      <a:pt x="122" y="196"/>
                    </a:lnTo>
                    <a:lnTo>
                      <a:pt x="122" y="196"/>
                    </a:lnTo>
                    <a:lnTo>
                      <a:pt x="171" y="171"/>
                    </a:lnTo>
                    <a:lnTo>
                      <a:pt x="268" y="123"/>
                    </a:lnTo>
                    <a:lnTo>
                      <a:pt x="512" y="74"/>
                    </a:lnTo>
                    <a:lnTo>
                      <a:pt x="804" y="25"/>
                    </a:lnTo>
                    <a:lnTo>
                      <a:pt x="1145" y="1"/>
                    </a:lnTo>
                    <a:lnTo>
                      <a:pt x="2509" y="1"/>
                    </a:lnTo>
                    <a:lnTo>
                      <a:pt x="2509" y="1"/>
                    </a:lnTo>
                    <a:lnTo>
                      <a:pt x="2850" y="25"/>
                    </a:lnTo>
                    <a:lnTo>
                      <a:pt x="3142" y="49"/>
                    </a:lnTo>
                    <a:lnTo>
                      <a:pt x="3337" y="74"/>
                    </a:lnTo>
                    <a:lnTo>
                      <a:pt x="3434" y="98"/>
                    </a:lnTo>
                    <a:lnTo>
                      <a:pt x="3434" y="98"/>
                    </a:lnTo>
                    <a:lnTo>
                      <a:pt x="3458" y="123"/>
                    </a:lnTo>
                    <a:lnTo>
                      <a:pt x="3434" y="171"/>
                    </a:lnTo>
                    <a:lnTo>
                      <a:pt x="3361" y="317"/>
                    </a:lnTo>
                    <a:lnTo>
                      <a:pt x="3239" y="488"/>
                    </a:lnTo>
                    <a:lnTo>
                      <a:pt x="3069" y="683"/>
                    </a:lnTo>
                    <a:lnTo>
                      <a:pt x="3069" y="683"/>
                    </a:lnTo>
                    <a:lnTo>
                      <a:pt x="2874" y="853"/>
                    </a:lnTo>
                    <a:lnTo>
                      <a:pt x="2679" y="999"/>
                    </a:lnTo>
                    <a:lnTo>
                      <a:pt x="2509" y="1121"/>
                    </a:lnTo>
                    <a:lnTo>
                      <a:pt x="2411" y="1145"/>
                    </a:lnTo>
                    <a:lnTo>
                      <a:pt x="2411" y="1145"/>
                    </a:lnTo>
                    <a:lnTo>
                      <a:pt x="2314" y="1170"/>
                    </a:lnTo>
                    <a:lnTo>
                      <a:pt x="2216" y="1194"/>
                    </a:lnTo>
                    <a:lnTo>
                      <a:pt x="2119" y="1267"/>
                    </a:lnTo>
                    <a:lnTo>
                      <a:pt x="2022" y="1340"/>
                    </a:lnTo>
                    <a:lnTo>
                      <a:pt x="2022" y="1340"/>
                    </a:lnTo>
                  </a:path>
                </a:pathLst>
              </a:custGeom>
              <a:noFill/>
              <a:ln cap="rnd" cmpd="sng" w="127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7"/>
              <p:cNvSpPr/>
              <p:nvPr/>
            </p:nvSpPr>
            <p:spPr>
              <a:xfrm>
                <a:off x="6357500" y="3940075"/>
                <a:ext cx="18900" cy="34725"/>
              </a:xfrm>
              <a:custGeom>
                <a:rect b="b" l="l" r="r" t="t"/>
                <a:pathLst>
                  <a:path extrusionOk="0" fill="none" h="1389" w="756">
                    <a:moveTo>
                      <a:pt x="585" y="682"/>
                    </a:moveTo>
                    <a:lnTo>
                      <a:pt x="585" y="682"/>
                    </a:lnTo>
                    <a:lnTo>
                      <a:pt x="512" y="779"/>
                    </a:lnTo>
                    <a:lnTo>
                      <a:pt x="439" y="877"/>
                    </a:lnTo>
                    <a:lnTo>
                      <a:pt x="390" y="974"/>
                    </a:lnTo>
                    <a:lnTo>
                      <a:pt x="390" y="1072"/>
                    </a:lnTo>
                    <a:lnTo>
                      <a:pt x="390" y="1072"/>
                    </a:lnTo>
                    <a:lnTo>
                      <a:pt x="366" y="1218"/>
                    </a:lnTo>
                    <a:lnTo>
                      <a:pt x="317" y="1291"/>
                    </a:lnTo>
                    <a:lnTo>
                      <a:pt x="293" y="1364"/>
                    </a:lnTo>
                    <a:lnTo>
                      <a:pt x="293" y="1364"/>
                    </a:lnTo>
                    <a:lnTo>
                      <a:pt x="244" y="1388"/>
                    </a:lnTo>
                    <a:lnTo>
                      <a:pt x="195" y="1388"/>
                    </a:lnTo>
                    <a:lnTo>
                      <a:pt x="147" y="1388"/>
                    </a:lnTo>
                    <a:lnTo>
                      <a:pt x="98" y="1364"/>
                    </a:lnTo>
                    <a:lnTo>
                      <a:pt x="98" y="1364"/>
                    </a:lnTo>
                    <a:lnTo>
                      <a:pt x="74" y="1291"/>
                    </a:lnTo>
                    <a:lnTo>
                      <a:pt x="25" y="1169"/>
                    </a:lnTo>
                    <a:lnTo>
                      <a:pt x="25" y="1023"/>
                    </a:lnTo>
                    <a:lnTo>
                      <a:pt x="1" y="877"/>
                    </a:lnTo>
                    <a:lnTo>
                      <a:pt x="1" y="877"/>
                    </a:lnTo>
                    <a:lnTo>
                      <a:pt x="25" y="706"/>
                    </a:lnTo>
                    <a:lnTo>
                      <a:pt x="98" y="536"/>
                    </a:lnTo>
                    <a:lnTo>
                      <a:pt x="171" y="365"/>
                    </a:lnTo>
                    <a:lnTo>
                      <a:pt x="293" y="219"/>
                    </a:lnTo>
                    <a:lnTo>
                      <a:pt x="293" y="219"/>
                    </a:lnTo>
                    <a:lnTo>
                      <a:pt x="415" y="122"/>
                    </a:lnTo>
                    <a:lnTo>
                      <a:pt x="512" y="49"/>
                    </a:lnTo>
                    <a:lnTo>
                      <a:pt x="609" y="0"/>
                    </a:lnTo>
                    <a:lnTo>
                      <a:pt x="682" y="24"/>
                    </a:lnTo>
                    <a:lnTo>
                      <a:pt x="682" y="24"/>
                    </a:lnTo>
                    <a:lnTo>
                      <a:pt x="707" y="73"/>
                    </a:lnTo>
                    <a:lnTo>
                      <a:pt x="731" y="146"/>
                    </a:lnTo>
                    <a:lnTo>
                      <a:pt x="756" y="317"/>
                    </a:lnTo>
                    <a:lnTo>
                      <a:pt x="756" y="317"/>
                    </a:lnTo>
                    <a:lnTo>
                      <a:pt x="756" y="390"/>
                    </a:lnTo>
                    <a:lnTo>
                      <a:pt x="707" y="487"/>
                    </a:lnTo>
                    <a:lnTo>
                      <a:pt x="658" y="609"/>
                    </a:lnTo>
                    <a:lnTo>
                      <a:pt x="585" y="682"/>
                    </a:lnTo>
                    <a:lnTo>
                      <a:pt x="585" y="682"/>
                    </a:lnTo>
                  </a:path>
                </a:pathLst>
              </a:custGeom>
              <a:noFill/>
              <a:ln cap="rnd" cmpd="sng" w="127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7"/>
              <p:cNvSpPr/>
              <p:nvPr/>
            </p:nvSpPr>
            <p:spPr>
              <a:xfrm>
                <a:off x="6202850" y="3720875"/>
                <a:ext cx="204000" cy="278875"/>
              </a:xfrm>
              <a:custGeom>
                <a:rect b="b" l="l" r="r" t="t"/>
                <a:pathLst>
                  <a:path extrusionOk="0" fill="none" h="11155" w="8160">
                    <a:moveTo>
                      <a:pt x="8159" y="4774"/>
                    </a:moveTo>
                    <a:lnTo>
                      <a:pt x="8159" y="4774"/>
                    </a:lnTo>
                    <a:lnTo>
                      <a:pt x="7599" y="4701"/>
                    </a:lnTo>
                    <a:lnTo>
                      <a:pt x="7283" y="4652"/>
                    </a:lnTo>
                    <a:lnTo>
                      <a:pt x="7136" y="4603"/>
                    </a:lnTo>
                    <a:lnTo>
                      <a:pt x="7136" y="4603"/>
                    </a:lnTo>
                    <a:lnTo>
                      <a:pt x="7088" y="4579"/>
                    </a:lnTo>
                    <a:lnTo>
                      <a:pt x="7015" y="4555"/>
                    </a:lnTo>
                    <a:lnTo>
                      <a:pt x="6844" y="4530"/>
                    </a:lnTo>
                    <a:lnTo>
                      <a:pt x="6844" y="4530"/>
                    </a:lnTo>
                    <a:lnTo>
                      <a:pt x="6747" y="4506"/>
                    </a:lnTo>
                    <a:lnTo>
                      <a:pt x="6649" y="4457"/>
                    </a:lnTo>
                    <a:lnTo>
                      <a:pt x="6552" y="4409"/>
                    </a:lnTo>
                    <a:lnTo>
                      <a:pt x="6454" y="4336"/>
                    </a:lnTo>
                    <a:lnTo>
                      <a:pt x="6454" y="4336"/>
                    </a:lnTo>
                    <a:lnTo>
                      <a:pt x="6381" y="4262"/>
                    </a:lnTo>
                    <a:lnTo>
                      <a:pt x="6308" y="4214"/>
                    </a:lnTo>
                    <a:lnTo>
                      <a:pt x="6235" y="4214"/>
                    </a:lnTo>
                    <a:lnTo>
                      <a:pt x="6187" y="4238"/>
                    </a:lnTo>
                    <a:lnTo>
                      <a:pt x="6187" y="4238"/>
                    </a:lnTo>
                    <a:lnTo>
                      <a:pt x="6162" y="4287"/>
                    </a:lnTo>
                    <a:lnTo>
                      <a:pt x="6162" y="4360"/>
                    </a:lnTo>
                    <a:lnTo>
                      <a:pt x="6211" y="4433"/>
                    </a:lnTo>
                    <a:lnTo>
                      <a:pt x="6284" y="4530"/>
                    </a:lnTo>
                    <a:lnTo>
                      <a:pt x="6284" y="4530"/>
                    </a:lnTo>
                    <a:lnTo>
                      <a:pt x="6357" y="4603"/>
                    </a:lnTo>
                    <a:lnTo>
                      <a:pt x="6454" y="4652"/>
                    </a:lnTo>
                    <a:lnTo>
                      <a:pt x="6576" y="4701"/>
                    </a:lnTo>
                    <a:lnTo>
                      <a:pt x="6649" y="4701"/>
                    </a:lnTo>
                    <a:lnTo>
                      <a:pt x="6649" y="4701"/>
                    </a:lnTo>
                    <a:lnTo>
                      <a:pt x="6747" y="4725"/>
                    </a:lnTo>
                    <a:lnTo>
                      <a:pt x="6844" y="4774"/>
                    </a:lnTo>
                    <a:lnTo>
                      <a:pt x="6942" y="4823"/>
                    </a:lnTo>
                    <a:lnTo>
                      <a:pt x="7039" y="4896"/>
                    </a:lnTo>
                    <a:lnTo>
                      <a:pt x="7039" y="4896"/>
                    </a:lnTo>
                    <a:lnTo>
                      <a:pt x="7063" y="4944"/>
                    </a:lnTo>
                    <a:lnTo>
                      <a:pt x="7088" y="4993"/>
                    </a:lnTo>
                    <a:lnTo>
                      <a:pt x="7063" y="5139"/>
                    </a:lnTo>
                    <a:lnTo>
                      <a:pt x="6966" y="5310"/>
                    </a:lnTo>
                    <a:lnTo>
                      <a:pt x="6844" y="5480"/>
                    </a:lnTo>
                    <a:lnTo>
                      <a:pt x="6844" y="5480"/>
                    </a:lnTo>
                    <a:lnTo>
                      <a:pt x="6674" y="5626"/>
                    </a:lnTo>
                    <a:lnTo>
                      <a:pt x="6528" y="5748"/>
                    </a:lnTo>
                    <a:lnTo>
                      <a:pt x="6381" y="5821"/>
                    </a:lnTo>
                    <a:lnTo>
                      <a:pt x="6284" y="5846"/>
                    </a:lnTo>
                    <a:lnTo>
                      <a:pt x="6284" y="5846"/>
                    </a:lnTo>
                    <a:lnTo>
                      <a:pt x="6113" y="5870"/>
                    </a:lnTo>
                    <a:lnTo>
                      <a:pt x="6040" y="5894"/>
                    </a:lnTo>
                    <a:lnTo>
                      <a:pt x="5992" y="5943"/>
                    </a:lnTo>
                    <a:lnTo>
                      <a:pt x="5992" y="5943"/>
                    </a:lnTo>
                    <a:lnTo>
                      <a:pt x="5943" y="5967"/>
                    </a:lnTo>
                    <a:lnTo>
                      <a:pt x="5894" y="5992"/>
                    </a:lnTo>
                    <a:lnTo>
                      <a:pt x="5846" y="5967"/>
                    </a:lnTo>
                    <a:lnTo>
                      <a:pt x="5797" y="5943"/>
                    </a:lnTo>
                    <a:lnTo>
                      <a:pt x="5797" y="5943"/>
                    </a:lnTo>
                    <a:lnTo>
                      <a:pt x="5773" y="5894"/>
                    </a:lnTo>
                    <a:lnTo>
                      <a:pt x="5724" y="5821"/>
                    </a:lnTo>
                    <a:lnTo>
                      <a:pt x="5699" y="5651"/>
                    </a:lnTo>
                    <a:lnTo>
                      <a:pt x="5699" y="5651"/>
                    </a:lnTo>
                    <a:lnTo>
                      <a:pt x="5675" y="5553"/>
                    </a:lnTo>
                    <a:lnTo>
                      <a:pt x="5602" y="5407"/>
                    </a:lnTo>
                    <a:lnTo>
                      <a:pt x="5480" y="5261"/>
                    </a:lnTo>
                    <a:lnTo>
                      <a:pt x="5334" y="5091"/>
                    </a:lnTo>
                    <a:lnTo>
                      <a:pt x="5334" y="5091"/>
                    </a:lnTo>
                    <a:lnTo>
                      <a:pt x="5188" y="4920"/>
                    </a:lnTo>
                    <a:lnTo>
                      <a:pt x="5066" y="4774"/>
                    </a:lnTo>
                    <a:lnTo>
                      <a:pt x="4969" y="4628"/>
                    </a:lnTo>
                    <a:lnTo>
                      <a:pt x="4944" y="4530"/>
                    </a:lnTo>
                    <a:lnTo>
                      <a:pt x="4944" y="4530"/>
                    </a:lnTo>
                    <a:lnTo>
                      <a:pt x="4944" y="4457"/>
                    </a:lnTo>
                    <a:lnTo>
                      <a:pt x="4920" y="4409"/>
                    </a:lnTo>
                    <a:lnTo>
                      <a:pt x="4896" y="4409"/>
                    </a:lnTo>
                    <a:lnTo>
                      <a:pt x="4847" y="4433"/>
                    </a:lnTo>
                    <a:lnTo>
                      <a:pt x="4847" y="4433"/>
                    </a:lnTo>
                    <a:lnTo>
                      <a:pt x="4823" y="4482"/>
                    </a:lnTo>
                    <a:lnTo>
                      <a:pt x="4774" y="4555"/>
                    </a:lnTo>
                    <a:lnTo>
                      <a:pt x="4750" y="4701"/>
                    </a:lnTo>
                    <a:lnTo>
                      <a:pt x="4750" y="4701"/>
                    </a:lnTo>
                    <a:lnTo>
                      <a:pt x="4774" y="4798"/>
                    </a:lnTo>
                    <a:lnTo>
                      <a:pt x="4847" y="4920"/>
                    </a:lnTo>
                    <a:lnTo>
                      <a:pt x="4920" y="5066"/>
                    </a:lnTo>
                    <a:lnTo>
                      <a:pt x="5042" y="5188"/>
                    </a:lnTo>
                    <a:lnTo>
                      <a:pt x="5042" y="5188"/>
                    </a:lnTo>
                    <a:lnTo>
                      <a:pt x="5139" y="5310"/>
                    </a:lnTo>
                    <a:lnTo>
                      <a:pt x="5237" y="5431"/>
                    </a:lnTo>
                    <a:lnTo>
                      <a:pt x="5310" y="5553"/>
                    </a:lnTo>
                    <a:lnTo>
                      <a:pt x="5334" y="5651"/>
                    </a:lnTo>
                    <a:lnTo>
                      <a:pt x="5334" y="5651"/>
                    </a:lnTo>
                    <a:lnTo>
                      <a:pt x="5334" y="5748"/>
                    </a:lnTo>
                    <a:lnTo>
                      <a:pt x="5383" y="5846"/>
                    </a:lnTo>
                    <a:lnTo>
                      <a:pt x="5432" y="5943"/>
                    </a:lnTo>
                    <a:lnTo>
                      <a:pt x="5505" y="6040"/>
                    </a:lnTo>
                    <a:lnTo>
                      <a:pt x="5505" y="6040"/>
                    </a:lnTo>
                    <a:lnTo>
                      <a:pt x="5626" y="6113"/>
                    </a:lnTo>
                    <a:lnTo>
                      <a:pt x="5773" y="6162"/>
                    </a:lnTo>
                    <a:lnTo>
                      <a:pt x="5919" y="6211"/>
                    </a:lnTo>
                    <a:lnTo>
                      <a:pt x="6089" y="6235"/>
                    </a:lnTo>
                    <a:lnTo>
                      <a:pt x="6089" y="6235"/>
                    </a:lnTo>
                    <a:lnTo>
                      <a:pt x="6235" y="6235"/>
                    </a:lnTo>
                    <a:lnTo>
                      <a:pt x="6357" y="6284"/>
                    </a:lnTo>
                    <a:lnTo>
                      <a:pt x="6430" y="6333"/>
                    </a:lnTo>
                    <a:lnTo>
                      <a:pt x="6454" y="6381"/>
                    </a:lnTo>
                    <a:lnTo>
                      <a:pt x="6454" y="6430"/>
                    </a:lnTo>
                    <a:lnTo>
                      <a:pt x="6454" y="6430"/>
                    </a:lnTo>
                    <a:lnTo>
                      <a:pt x="6430" y="6527"/>
                    </a:lnTo>
                    <a:lnTo>
                      <a:pt x="6308" y="6722"/>
                    </a:lnTo>
                    <a:lnTo>
                      <a:pt x="6113" y="6941"/>
                    </a:lnTo>
                    <a:lnTo>
                      <a:pt x="5894" y="7185"/>
                    </a:lnTo>
                    <a:lnTo>
                      <a:pt x="5894" y="7185"/>
                    </a:lnTo>
                    <a:lnTo>
                      <a:pt x="5675" y="7429"/>
                    </a:lnTo>
                    <a:lnTo>
                      <a:pt x="5505" y="7696"/>
                    </a:lnTo>
                    <a:lnTo>
                      <a:pt x="5358" y="7940"/>
                    </a:lnTo>
                    <a:lnTo>
                      <a:pt x="5334" y="8037"/>
                    </a:lnTo>
                    <a:lnTo>
                      <a:pt x="5334" y="8135"/>
                    </a:lnTo>
                    <a:lnTo>
                      <a:pt x="5334" y="8135"/>
                    </a:lnTo>
                    <a:lnTo>
                      <a:pt x="5334" y="8281"/>
                    </a:lnTo>
                    <a:lnTo>
                      <a:pt x="5358" y="8427"/>
                    </a:lnTo>
                    <a:lnTo>
                      <a:pt x="5383" y="8525"/>
                    </a:lnTo>
                    <a:lnTo>
                      <a:pt x="5432" y="8598"/>
                    </a:lnTo>
                    <a:lnTo>
                      <a:pt x="5432" y="8598"/>
                    </a:lnTo>
                    <a:lnTo>
                      <a:pt x="5456" y="8646"/>
                    </a:lnTo>
                    <a:lnTo>
                      <a:pt x="5480" y="8719"/>
                    </a:lnTo>
                    <a:lnTo>
                      <a:pt x="5505" y="8890"/>
                    </a:lnTo>
                    <a:lnTo>
                      <a:pt x="5505" y="8890"/>
                    </a:lnTo>
                    <a:lnTo>
                      <a:pt x="5480" y="8987"/>
                    </a:lnTo>
                    <a:lnTo>
                      <a:pt x="5383" y="9158"/>
                    </a:lnTo>
                    <a:lnTo>
                      <a:pt x="5237" y="9353"/>
                    </a:lnTo>
                    <a:lnTo>
                      <a:pt x="5042" y="9547"/>
                    </a:lnTo>
                    <a:lnTo>
                      <a:pt x="5042" y="9547"/>
                    </a:lnTo>
                    <a:lnTo>
                      <a:pt x="4847" y="9742"/>
                    </a:lnTo>
                    <a:lnTo>
                      <a:pt x="4701" y="9937"/>
                    </a:lnTo>
                    <a:lnTo>
                      <a:pt x="4603" y="10108"/>
                    </a:lnTo>
                    <a:lnTo>
                      <a:pt x="4555" y="10205"/>
                    </a:lnTo>
                    <a:lnTo>
                      <a:pt x="4555" y="10205"/>
                    </a:lnTo>
                    <a:lnTo>
                      <a:pt x="4530" y="10327"/>
                    </a:lnTo>
                    <a:lnTo>
                      <a:pt x="4457" y="10473"/>
                    </a:lnTo>
                    <a:lnTo>
                      <a:pt x="4336" y="10619"/>
                    </a:lnTo>
                    <a:lnTo>
                      <a:pt x="4189" y="10790"/>
                    </a:lnTo>
                    <a:lnTo>
                      <a:pt x="4189" y="10790"/>
                    </a:lnTo>
                    <a:lnTo>
                      <a:pt x="4019" y="10936"/>
                    </a:lnTo>
                    <a:lnTo>
                      <a:pt x="3873" y="11057"/>
                    </a:lnTo>
                    <a:lnTo>
                      <a:pt x="3727" y="11131"/>
                    </a:lnTo>
                    <a:lnTo>
                      <a:pt x="3605" y="11155"/>
                    </a:lnTo>
                    <a:lnTo>
                      <a:pt x="3605" y="11155"/>
                    </a:lnTo>
                    <a:lnTo>
                      <a:pt x="3532" y="11155"/>
                    </a:lnTo>
                    <a:lnTo>
                      <a:pt x="3434" y="11106"/>
                    </a:lnTo>
                    <a:lnTo>
                      <a:pt x="3337" y="11057"/>
                    </a:lnTo>
                    <a:lnTo>
                      <a:pt x="3240" y="10984"/>
                    </a:lnTo>
                    <a:lnTo>
                      <a:pt x="3240" y="10984"/>
                    </a:lnTo>
                    <a:lnTo>
                      <a:pt x="3167" y="10887"/>
                    </a:lnTo>
                    <a:lnTo>
                      <a:pt x="3093" y="10790"/>
                    </a:lnTo>
                    <a:lnTo>
                      <a:pt x="3069" y="10692"/>
                    </a:lnTo>
                    <a:lnTo>
                      <a:pt x="3045" y="10595"/>
                    </a:lnTo>
                    <a:lnTo>
                      <a:pt x="3045" y="10595"/>
                    </a:lnTo>
                    <a:lnTo>
                      <a:pt x="3020" y="10424"/>
                    </a:lnTo>
                    <a:lnTo>
                      <a:pt x="2996" y="10351"/>
                    </a:lnTo>
                    <a:lnTo>
                      <a:pt x="2947" y="10302"/>
                    </a:lnTo>
                    <a:lnTo>
                      <a:pt x="2947" y="10302"/>
                    </a:lnTo>
                    <a:lnTo>
                      <a:pt x="2923" y="10254"/>
                    </a:lnTo>
                    <a:lnTo>
                      <a:pt x="2874" y="10181"/>
                    </a:lnTo>
                    <a:lnTo>
                      <a:pt x="2850" y="10035"/>
                    </a:lnTo>
                    <a:lnTo>
                      <a:pt x="2850" y="10035"/>
                    </a:lnTo>
                    <a:lnTo>
                      <a:pt x="2826" y="9864"/>
                    </a:lnTo>
                    <a:lnTo>
                      <a:pt x="2801" y="9791"/>
                    </a:lnTo>
                    <a:lnTo>
                      <a:pt x="2752" y="9742"/>
                    </a:lnTo>
                    <a:lnTo>
                      <a:pt x="2752" y="9742"/>
                    </a:lnTo>
                    <a:lnTo>
                      <a:pt x="2728" y="9669"/>
                    </a:lnTo>
                    <a:lnTo>
                      <a:pt x="2704" y="9572"/>
                    </a:lnTo>
                    <a:lnTo>
                      <a:pt x="2679" y="9426"/>
                    </a:lnTo>
                    <a:lnTo>
                      <a:pt x="2655" y="9255"/>
                    </a:lnTo>
                    <a:lnTo>
                      <a:pt x="2655" y="9255"/>
                    </a:lnTo>
                    <a:lnTo>
                      <a:pt x="2679" y="9109"/>
                    </a:lnTo>
                    <a:lnTo>
                      <a:pt x="2704" y="8963"/>
                    </a:lnTo>
                    <a:lnTo>
                      <a:pt x="2728" y="8866"/>
                    </a:lnTo>
                    <a:lnTo>
                      <a:pt x="2752" y="8792"/>
                    </a:lnTo>
                    <a:lnTo>
                      <a:pt x="2752" y="8792"/>
                    </a:lnTo>
                    <a:lnTo>
                      <a:pt x="2801" y="8744"/>
                    </a:lnTo>
                    <a:lnTo>
                      <a:pt x="2826" y="8671"/>
                    </a:lnTo>
                    <a:lnTo>
                      <a:pt x="2850" y="8500"/>
                    </a:lnTo>
                    <a:lnTo>
                      <a:pt x="2850" y="8500"/>
                    </a:lnTo>
                    <a:lnTo>
                      <a:pt x="2826" y="8403"/>
                    </a:lnTo>
                    <a:lnTo>
                      <a:pt x="2777" y="8281"/>
                    </a:lnTo>
                    <a:lnTo>
                      <a:pt x="2679" y="8159"/>
                    </a:lnTo>
                    <a:lnTo>
                      <a:pt x="2582" y="8037"/>
                    </a:lnTo>
                    <a:lnTo>
                      <a:pt x="2582" y="8037"/>
                    </a:lnTo>
                    <a:lnTo>
                      <a:pt x="2460" y="7891"/>
                    </a:lnTo>
                    <a:lnTo>
                      <a:pt x="2363" y="7721"/>
                    </a:lnTo>
                    <a:lnTo>
                      <a:pt x="2314" y="7526"/>
                    </a:lnTo>
                    <a:lnTo>
                      <a:pt x="2290" y="7356"/>
                    </a:lnTo>
                    <a:lnTo>
                      <a:pt x="2290" y="7356"/>
                    </a:lnTo>
                    <a:lnTo>
                      <a:pt x="2290" y="7209"/>
                    </a:lnTo>
                    <a:lnTo>
                      <a:pt x="2265" y="7063"/>
                    </a:lnTo>
                    <a:lnTo>
                      <a:pt x="2217" y="6966"/>
                    </a:lnTo>
                    <a:lnTo>
                      <a:pt x="2192" y="6893"/>
                    </a:lnTo>
                    <a:lnTo>
                      <a:pt x="2192" y="6893"/>
                    </a:lnTo>
                    <a:lnTo>
                      <a:pt x="2144" y="6844"/>
                    </a:lnTo>
                    <a:lnTo>
                      <a:pt x="2071" y="6820"/>
                    </a:lnTo>
                    <a:lnTo>
                      <a:pt x="1900" y="6795"/>
                    </a:lnTo>
                    <a:lnTo>
                      <a:pt x="1900" y="6795"/>
                    </a:lnTo>
                    <a:lnTo>
                      <a:pt x="1754" y="6820"/>
                    </a:lnTo>
                    <a:lnTo>
                      <a:pt x="1681" y="6844"/>
                    </a:lnTo>
                    <a:lnTo>
                      <a:pt x="1632" y="6893"/>
                    </a:lnTo>
                    <a:lnTo>
                      <a:pt x="1632" y="6893"/>
                    </a:lnTo>
                    <a:lnTo>
                      <a:pt x="1559" y="6941"/>
                    </a:lnTo>
                    <a:lnTo>
                      <a:pt x="1437" y="6966"/>
                    </a:lnTo>
                    <a:lnTo>
                      <a:pt x="1291" y="6990"/>
                    </a:lnTo>
                    <a:lnTo>
                      <a:pt x="1145" y="6990"/>
                    </a:lnTo>
                    <a:lnTo>
                      <a:pt x="1145" y="6990"/>
                    </a:lnTo>
                    <a:lnTo>
                      <a:pt x="975" y="6966"/>
                    </a:lnTo>
                    <a:lnTo>
                      <a:pt x="780" y="6868"/>
                    </a:lnTo>
                    <a:lnTo>
                      <a:pt x="561" y="6747"/>
                    </a:lnTo>
                    <a:lnTo>
                      <a:pt x="390" y="6601"/>
                    </a:lnTo>
                    <a:lnTo>
                      <a:pt x="390" y="6601"/>
                    </a:lnTo>
                    <a:lnTo>
                      <a:pt x="317" y="6527"/>
                    </a:lnTo>
                    <a:lnTo>
                      <a:pt x="244" y="6406"/>
                    </a:lnTo>
                    <a:lnTo>
                      <a:pt x="122" y="6113"/>
                    </a:lnTo>
                    <a:lnTo>
                      <a:pt x="49" y="5797"/>
                    </a:lnTo>
                    <a:lnTo>
                      <a:pt x="0" y="5480"/>
                    </a:lnTo>
                    <a:lnTo>
                      <a:pt x="0" y="5480"/>
                    </a:lnTo>
                    <a:lnTo>
                      <a:pt x="25" y="5310"/>
                    </a:lnTo>
                    <a:lnTo>
                      <a:pt x="49" y="5139"/>
                    </a:lnTo>
                    <a:lnTo>
                      <a:pt x="147" y="4798"/>
                    </a:lnTo>
                    <a:lnTo>
                      <a:pt x="220" y="4628"/>
                    </a:lnTo>
                    <a:lnTo>
                      <a:pt x="293" y="4482"/>
                    </a:lnTo>
                    <a:lnTo>
                      <a:pt x="390" y="4336"/>
                    </a:lnTo>
                    <a:lnTo>
                      <a:pt x="487" y="4238"/>
                    </a:lnTo>
                    <a:lnTo>
                      <a:pt x="487" y="4238"/>
                    </a:lnTo>
                    <a:lnTo>
                      <a:pt x="682" y="4043"/>
                    </a:lnTo>
                    <a:lnTo>
                      <a:pt x="877" y="3897"/>
                    </a:lnTo>
                    <a:lnTo>
                      <a:pt x="1048" y="3800"/>
                    </a:lnTo>
                    <a:lnTo>
                      <a:pt x="1145" y="3751"/>
                    </a:lnTo>
                    <a:lnTo>
                      <a:pt x="1145" y="3751"/>
                    </a:lnTo>
                    <a:lnTo>
                      <a:pt x="1316" y="3727"/>
                    </a:lnTo>
                    <a:lnTo>
                      <a:pt x="1389" y="3702"/>
                    </a:lnTo>
                    <a:lnTo>
                      <a:pt x="1437" y="3654"/>
                    </a:lnTo>
                    <a:lnTo>
                      <a:pt x="1437" y="3654"/>
                    </a:lnTo>
                    <a:lnTo>
                      <a:pt x="1510" y="3629"/>
                    </a:lnTo>
                    <a:lnTo>
                      <a:pt x="1608" y="3605"/>
                    </a:lnTo>
                    <a:lnTo>
                      <a:pt x="1754" y="3581"/>
                    </a:lnTo>
                    <a:lnTo>
                      <a:pt x="1900" y="3581"/>
                    </a:lnTo>
                    <a:lnTo>
                      <a:pt x="1900" y="3581"/>
                    </a:lnTo>
                    <a:lnTo>
                      <a:pt x="2071" y="3581"/>
                    </a:lnTo>
                    <a:lnTo>
                      <a:pt x="2241" y="3629"/>
                    </a:lnTo>
                    <a:lnTo>
                      <a:pt x="2363" y="3678"/>
                    </a:lnTo>
                    <a:lnTo>
                      <a:pt x="2485" y="3751"/>
                    </a:lnTo>
                    <a:lnTo>
                      <a:pt x="2485" y="3751"/>
                    </a:lnTo>
                    <a:lnTo>
                      <a:pt x="2558" y="3824"/>
                    </a:lnTo>
                    <a:lnTo>
                      <a:pt x="2655" y="3897"/>
                    </a:lnTo>
                    <a:lnTo>
                      <a:pt x="2777" y="3946"/>
                    </a:lnTo>
                    <a:lnTo>
                      <a:pt x="2850" y="3946"/>
                    </a:lnTo>
                    <a:lnTo>
                      <a:pt x="2850" y="3946"/>
                    </a:lnTo>
                    <a:lnTo>
                      <a:pt x="3020" y="3970"/>
                    </a:lnTo>
                    <a:lnTo>
                      <a:pt x="3093" y="4019"/>
                    </a:lnTo>
                    <a:lnTo>
                      <a:pt x="3142" y="4043"/>
                    </a:lnTo>
                    <a:lnTo>
                      <a:pt x="3142" y="4043"/>
                    </a:lnTo>
                    <a:lnTo>
                      <a:pt x="3191" y="4068"/>
                    </a:lnTo>
                    <a:lnTo>
                      <a:pt x="3240" y="4092"/>
                    </a:lnTo>
                    <a:lnTo>
                      <a:pt x="3288" y="4068"/>
                    </a:lnTo>
                    <a:lnTo>
                      <a:pt x="3337" y="4043"/>
                    </a:lnTo>
                    <a:lnTo>
                      <a:pt x="3337" y="4043"/>
                    </a:lnTo>
                    <a:lnTo>
                      <a:pt x="3386" y="4019"/>
                    </a:lnTo>
                    <a:lnTo>
                      <a:pt x="3459" y="3970"/>
                    </a:lnTo>
                    <a:lnTo>
                      <a:pt x="3605" y="3946"/>
                    </a:lnTo>
                    <a:lnTo>
                      <a:pt x="3605" y="3946"/>
                    </a:lnTo>
                    <a:lnTo>
                      <a:pt x="3775" y="3970"/>
                    </a:lnTo>
                    <a:lnTo>
                      <a:pt x="3848" y="4019"/>
                    </a:lnTo>
                    <a:lnTo>
                      <a:pt x="3897" y="4043"/>
                    </a:lnTo>
                    <a:lnTo>
                      <a:pt x="3897" y="4043"/>
                    </a:lnTo>
                    <a:lnTo>
                      <a:pt x="3970" y="4092"/>
                    </a:lnTo>
                    <a:lnTo>
                      <a:pt x="4068" y="4116"/>
                    </a:lnTo>
                    <a:lnTo>
                      <a:pt x="4214" y="4141"/>
                    </a:lnTo>
                    <a:lnTo>
                      <a:pt x="4384" y="4141"/>
                    </a:lnTo>
                    <a:lnTo>
                      <a:pt x="4384" y="4141"/>
                    </a:lnTo>
                    <a:lnTo>
                      <a:pt x="4530" y="4141"/>
                    </a:lnTo>
                    <a:lnTo>
                      <a:pt x="4677" y="4116"/>
                    </a:lnTo>
                    <a:lnTo>
                      <a:pt x="4774" y="4092"/>
                    </a:lnTo>
                    <a:lnTo>
                      <a:pt x="4847" y="4043"/>
                    </a:lnTo>
                    <a:lnTo>
                      <a:pt x="4847" y="4043"/>
                    </a:lnTo>
                    <a:lnTo>
                      <a:pt x="4896" y="3995"/>
                    </a:lnTo>
                    <a:lnTo>
                      <a:pt x="4920" y="3921"/>
                    </a:lnTo>
                    <a:lnTo>
                      <a:pt x="4944" y="3751"/>
                    </a:lnTo>
                    <a:lnTo>
                      <a:pt x="4944" y="3751"/>
                    </a:lnTo>
                    <a:lnTo>
                      <a:pt x="4944" y="3727"/>
                    </a:lnTo>
                    <a:lnTo>
                      <a:pt x="4920" y="3678"/>
                    </a:lnTo>
                    <a:lnTo>
                      <a:pt x="4823" y="3629"/>
                    </a:lnTo>
                    <a:lnTo>
                      <a:pt x="4701" y="3581"/>
                    </a:lnTo>
                    <a:lnTo>
                      <a:pt x="4555" y="3581"/>
                    </a:lnTo>
                    <a:lnTo>
                      <a:pt x="4555" y="3581"/>
                    </a:lnTo>
                    <a:lnTo>
                      <a:pt x="4409" y="3556"/>
                    </a:lnTo>
                    <a:lnTo>
                      <a:pt x="4238" y="3507"/>
                    </a:lnTo>
                    <a:lnTo>
                      <a:pt x="4092" y="3459"/>
                    </a:lnTo>
                    <a:lnTo>
                      <a:pt x="3995" y="3386"/>
                    </a:lnTo>
                    <a:lnTo>
                      <a:pt x="3995" y="3386"/>
                    </a:lnTo>
                    <a:lnTo>
                      <a:pt x="3897" y="3313"/>
                    </a:lnTo>
                    <a:lnTo>
                      <a:pt x="3800" y="3240"/>
                    </a:lnTo>
                    <a:lnTo>
                      <a:pt x="3702" y="3215"/>
                    </a:lnTo>
                    <a:lnTo>
                      <a:pt x="3605" y="3191"/>
                    </a:lnTo>
                    <a:lnTo>
                      <a:pt x="3605" y="3191"/>
                    </a:lnTo>
                    <a:lnTo>
                      <a:pt x="3532" y="3166"/>
                    </a:lnTo>
                    <a:lnTo>
                      <a:pt x="3434" y="3142"/>
                    </a:lnTo>
                    <a:lnTo>
                      <a:pt x="3337" y="3069"/>
                    </a:lnTo>
                    <a:lnTo>
                      <a:pt x="3240" y="2996"/>
                    </a:lnTo>
                    <a:lnTo>
                      <a:pt x="3240" y="2996"/>
                    </a:lnTo>
                    <a:lnTo>
                      <a:pt x="3167" y="2923"/>
                    </a:lnTo>
                    <a:lnTo>
                      <a:pt x="3069" y="2899"/>
                    </a:lnTo>
                    <a:lnTo>
                      <a:pt x="2996" y="2874"/>
                    </a:lnTo>
                    <a:lnTo>
                      <a:pt x="2947" y="2899"/>
                    </a:lnTo>
                    <a:lnTo>
                      <a:pt x="2947" y="2899"/>
                    </a:lnTo>
                    <a:lnTo>
                      <a:pt x="2899" y="2923"/>
                    </a:lnTo>
                    <a:lnTo>
                      <a:pt x="2826" y="2923"/>
                    </a:lnTo>
                    <a:lnTo>
                      <a:pt x="2752" y="2874"/>
                    </a:lnTo>
                    <a:lnTo>
                      <a:pt x="2655" y="2801"/>
                    </a:lnTo>
                    <a:lnTo>
                      <a:pt x="2655" y="2801"/>
                    </a:lnTo>
                    <a:lnTo>
                      <a:pt x="2582" y="2752"/>
                    </a:lnTo>
                    <a:lnTo>
                      <a:pt x="2509" y="2704"/>
                    </a:lnTo>
                    <a:lnTo>
                      <a:pt x="2436" y="2704"/>
                    </a:lnTo>
                    <a:lnTo>
                      <a:pt x="2387" y="2704"/>
                    </a:lnTo>
                    <a:lnTo>
                      <a:pt x="2387" y="2704"/>
                    </a:lnTo>
                    <a:lnTo>
                      <a:pt x="2338" y="2752"/>
                    </a:lnTo>
                    <a:lnTo>
                      <a:pt x="2265" y="2777"/>
                    </a:lnTo>
                    <a:lnTo>
                      <a:pt x="2095" y="2801"/>
                    </a:lnTo>
                    <a:lnTo>
                      <a:pt x="2095" y="2801"/>
                    </a:lnTo>
                    <a:lnTo>
                      <a:pt x="1997" y="2850"/>
                    </a:lnTo>
                    <a:lnTo>
                      <a:pt x="1851" y="2923"/>
                    </a:lnTo>
                    <a:lnTo>
                      <a:pt x="1681" y="3045"/>
                    </a:lnTo>
                    <a:lnTo>
                      <a:pt x="1535" y="3191"/>
                    </a:lnTo>
                    <a:lnTo>
                      <a:pt x="1535" y="3191"/>
                    </a:lnTo>
                    <a:lnTo>
                      <a:pt x="1364" y="3337"/>
                    </a:lnTo>
                    <a:lnTo>
                      <a:pt x="1194" y="3459"/>
                    </a:lnTo>
                    <a:lnTo>
                      <a:pt x="1072" y="3532"/>
                    </a:lnTo>
                    <a:lnTo>
                      <a:pt x="950" y="3581"/>
                    </a:lnTo>
                    <a:lnTo>
                      <a:pt x="950" y="3581"/>
                    </a:lnTo>
                    <a:lnTo>
                      <a:pt x="804" y="3532"/>
                    </a:lnTo>
                    <a:lnTo>
                      <a:pt x="731" y="3507"/>
                    </a:lnTo>
                    <a:lnTo>
                      <a:pt x="682" y="3483"/>
                    </a:lnTo>
                    <a:lnTo>
                      <a:pt x="682" y="3483"/>
                    </a:lnTo>
                    <a:lnTo>
                      <a:pt x="634" y="3434"/>
                    </a:lnTo>
                    <a:lnTo>
                      <a:pt x="609" y="3361"/>
                    </a:lnTo>
                    <a:lnTo>
                      <a:pt x="585" y="3191"/>
                    </a:lnTo>
                    <a:lnTo>
                      <a:pt x="585" y="3191"/>
                    </a:lnTo>
                    <a:lnTo>
                      <a:pt x="609" y="3020"/>
                    </a:lnTo>
                    <a:lnTo>
                      <a:pt x="634" y="2947"/>
                    </a:lnTo>
                    <a:lnTo>
                      <a:pt x="682" y="2899"/>
                    </a:lnTo>
                    <a:lnTo>
                      <a:pt x="682" y="2899"/>
                    </a:lnTo>
                    <a:lnTo>
                      <a:pt x="731" y="2874"/>
                    </a:lnTo>
                    <a:lnTo>
                      <a:pt x="853" y="2850"/>
                    </a:lnTo>
                    <a:lnTo>
                      <a:pt x="999" y="2826"/>
                    </a:lnTo>
                    <a:lnTo>
                      <a:pt x="1145" y="2801"/>
                    </a:lnTo>
                    <a:lnTo>
                      <a:pt x="1145" y="2801"/>
                    </a:lnTo>
                    <a:lnTo>
                      <a:pt x="1291" y="2801"/>
                    </a:lnTo>
                    <a:lnTo>
                      <a:pt x="1413" y="2752"/>
                    </a:lnTo>
                    <a:lnTo>
                      <a:pt x="1486" y="2704"/>
                    </a:lnTo>
                    <a:lnTo>
                      <a:pt x="1510" y="2655"/>
                    </a:lnTo>
                    <a:lnTo>
                      <a:pt x="1535" y="2631"/>
                    </a:lnTo>
                    <a:lnTo>
                      <a:pt x="1535" y="2631"/>
                    </a:lnTo>
                    <a:lnTo>
                      <a:pt x="1486" y="2460"/>
                    </a:lnTo>
                    <a:lnTo>
                      <a:pt x="1462" y="2387"/>
                    </a:lnTo>
                    <a:lnTo>
                      <a:pt x="1437" y="2338"/>
                    </a:lnTo>
                    <a:lnTo>
                      <a:pt x="1437" y="2338"/>
                    </a:lnTo>
                    <a:lnTo>
                      <a:pt x="1389" y="2290"/>
                    </a:lnTo>
                    <a:lnTo>
                      <a:pt x="1389" y="2241"/>
                    </a:lnTo>
                    <a:lnTo>
                      <a:pt x="1389" y="2192"/>
                    </a:lnTo>
                    <a:lnTo>
                      <a:pt x="1437" y="2144"/>
                    </a:lnTo>
                    <a:lnTo>
                      <a:pt x="1437" y="2144"/>
                    </a:lnTo>
                    <a:lnTo>
                      <a:pt x="1486" y="2119"/>
                    </a:lnTo>
                    <a:lnTo>
                      <a:pt x="1559" y="2070"/>
                    </a:lnTo>
                    <a:lnTo>
                      <a:pt x="1705" y="2046"/>
                    </a:lnTo>
                    <a:lnTo>
                      <a:pt x="1705" y="2046"/>
                    </a:lnTo>
                    <a:lnTo>
                      <a:pt x="1803" y="2046"/>
                    </a:lnTo>
                    <a:lnTo>
                      <a:pt x="1900" y="1997"/>
                    </a:lnTo>
                    <a:lnTo>
                      <a:pt x="1997" y="1924"/>
                    </a:lnTo>
                    <a:lnTo>
                      <a:pt x="2095" y="1851"/>
                    </a:lnTo>
                    <a:lnTo>
                      <a:pt x="2095" y="1851"/>
                    </a:lnTo>
                    <a:lnTo>
                      <a:pt x="2168" y="1778"/>
                    </a:lnTo>
                    <a:lnTo>
                      <a:pt x="2241" y="1681"/>
                    </a:lnTo>
                    <a:lnTo>
                      <a:pt x="2265" y="1559"/>
                    </a:lnTo>
                    <a:lnTo>
                      <a:pt x="2290" y="1486"/>
                    </a:lnTo>
                    <a:lnTo>
                      <a:pt x="2290" y="1486"/>
                    </a:lnTo>
                    <a:lnTo>
                      <a:pt x="2265" y="1315"/>
                    </a:lnTo>
                    <a:lnTo>
                      <a:pt x="2217" y="1242"/>
                    </a:lnTo>
                    <a:lnTo>
                      <a:pt x="2192" y="1194"/>
                    </a:lnTo>
                    <a:lnTo>
                      <a:pt x="2192" y="1194"/>
                    </a:lnTo>
                    <a:lnTo>
                      <a:pt x="2192" y="1169"/>
                    </a:lnTo>
                    <a:lnTo>
                      <a:pt x="2192" y="1121"/>
                    </a:lnTo>
                    <a:lnTo>
                      <a:pt x="2265" y="999"/>
                    </a:lnTo>
                    <a:lnTo>
                      <a:pt x="2387" y="828"/>
                    </a:lnTo>
                    <a:lnTo>
                      <a:pt x="2582" y="634"/>
                    </a:lnTo>
                    <a:lnTo>
                      <a:pt x="2582" y="634"/>
                    </a:lnTo>
                    <a:lnTo>
                      <a:pt x="2679" y="536"/>
                    </a:lnTo>
                    <a:lnTo>
                      <a:pt x="2826" y="439"/>
                    </a:lnTo>
                    <a:lnTo>
                      <a:pt x="2972" y="366"/>
                    </a:lnTo>
                    <a:lnTo>
                      <a:pt x="3142" y="293"/>
                    </a:lnTo>
                    <a:lnTo>
                      <a:pt x="3483" y="195"/>
                    </a:lnTo>
                    <a:lnTo>
                      <a:pt x="3654" y="171"/>
                    </a:lnTo>
                    <a:lnTo>
                      <a:pt x="3800" y="146"/>
                    </a:lnTo>
                    <a:lnTo>
                      <a:pt x="3800" y="146"/>
                    </a:lnTo>
                    <a:lnTo>
                      <a:pt x="4116" y="171"/>
                    </a:lnTo>
                    <a:lnTo>
                      <a:pt x="4360" y="171"/>
                    </a:lnTo>
                    <a:lnTo>
                      <a:pt x="4555" y="220"/>
                    </a:lnTo>
                    <a:lnTo>
                      <a:pt x="4652" y="244"/>
                    </a:lnTo>
                    <a:lnTo>
                      <a:pt x="4652" y="244"/>
                    </a:lnTo>
                    <a:lnTo>
                      <a:pt x="4701" y="268"/>
                    </a:lnTo>
                    <a:lnTo>
                      <a:pt x="4750" y="293"/>
                    </a:lnTo>
                    <a:lnTo>
                      <a:pt x="4798" y="268"/>
                    </a:lnTo>
                    <a:lnTo>
                      <a:pt x="4847" y="244"/>
                    </a:lnTo>
                    <a:lnTo>
                      <a:pt x="4847" y="244"/>
                    </a:lnTo>
                    <a:lnTo>
                      <a:pt x="5018" y="195"/>
                    </a:lnTo>
                    <a:lnTo>
                      <a:pt x="5407" y="122"/>
                    </a:lnTo>
                    <a:lnTo>
                      <a:pt x="5821" y="25"/>
                    </a:lnTo>
                    <a:lnTo>
                      <a:pt x="6138" y="0"/>
                    </a:lnTo>
                  </a:path>
                </a:pathLst>
              </a:custGeom>
              <a:noFill/>
              <a:ln cap="rnd" cmpd="sng" w="127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" name="Google Shape;273;p27"/>
            <p:cNvSpPr/>
            <p:nvPr/>
          </p:nvSpPr>
          <p:spPr>
            <a:xfrm>
              <a:off x="440601" y="2598345"/>
              <a:ext cx="344050" cy="515200"/>
            </a:xfrm>
            <a:custGeom>
              <a:rect b="b" l="l" r="r" t="t"/>
              <a:pathLst>
                <a:path extrusionOk="0" fill="none" h="10000" w="10000">
                  <a:moveTo>
                    <a:pt x="851" y="248"/>
                  </a:moveTo>
                  <a:lnTo>
                    <a:pt x="1173" y="212"/>
                  </a:lnTo>
                  <a:lnTo>
                    <a:pt x="1335" y="179"/>
                  </a:lnTo>
                  <a:lnTo>
                    <a:pt x="1494" y="141"/>
                  </a:lnTo>
                  <a:lnTo>
                    <a:pt x="1494" y="141"/>
                  </a:lnTo>
                  <a:lnTo>
                    <a:pt x="1602" y="72"/>
                  </a:lnTo>
                  <a:lnTo>
                    <a:pt x="1870" y="33"/>
                  </a:lnTo>
                  <a:lnTo>
                    <a:pt x="2191" y="0"/>
                  </a:lnTo>
                  <a:lnTo>
                    <a:pt x="2511" y="0"/>
                  </a:lnTo>
                  <a:lnTo>
                    <a:pt x="2511" y="0"/>
                  </a:lnTo>
                  <a:lnTo>
                    <a:pt x="2888" y="0"/>
                  </a:lnTo>
                  <a:lnTo>
                    <a:pt x="3205" y="72"/>
                  </a:lnTo>
                  <a:lnTo>
                    <a:pt x="3525" y="141"/>
                  </a:lnTo>
                  <a:lnTo>
                    <a:pt x="3741" y="286"/>
                  </a:lnTo>
                  <a:lnTo>
                    <a:pt x="3741" y="286"/>
                  </a:lnTo>
                  <a:lnTo>
                    <a:pt x="3956" y="394"/>
                  </a:lnTo>
                  <a:lnTo>
                    <a:pt x="4168" y="463"/>
                  </a:lnTo>
                  <a:lnTo>
                    <a:pt x="4386" y="536"/>
                  </a:lnTo>
                  <a:lnTo>
                    <a:pt x="4597" y="536"/>
                  </a:lnTo>
                  <a:lnTo>
                    <a:pt x="4597" y="536"/>
                  </a:lnTo>
                  <a:lnTo>
                    <a:pt x="4807" y="606"/>
                  </a:lnTo>
                  <a:lnTo>
                    <a:pt x="5132" y="715"/>
                  </a:lnTo>
                  <a:lnTo>
                    <a:pt x="5506" y="892"/>
                  </a:lnTo>
                  <a:lnTo>
                    <a:pt x="5826" y="1109"/>
                  </a:lnTo>
                  <a:lnTo>
                    <a:pt x="5826" y="1109"/>
                  </a:lnTo>
                  <a:lnTo>
                    <a:pt x="6205" y="1321"/>
                  </a:lnTo>
                  <a:lnTo>
                    <a:pt x="6578" y="1499"/>
                  </a:lnTo>
                  <a:lnTo>
                    <a:pt x="6897" y="1604"/>
                  </a:lnTo>
                  <a:lnTo>
                    <a:pt x="7113" y="1640"/>
                  </a:lnTo>
                  <a:lnTo>
                    <a:pt x="7113" y="1640"/>
                  </a:lnTo>
                  <a:cubicBezTo>
                    <a:pt x="7163" y="1658"/>
                    <a:pt x="7222" y="1666"/>
                    <a:pt x="7271" y="1678"/>
                  </a:cubicBezTo>
                  <a:lnTo>
                    <a:pt x="7540" y="1750"/>
                  </a:lnTo>
                  <a:lnTo>
                    <a:pt x="7754" y="1822"/>
                  </a:lnTo>
                  <a:cubicBezTo>
                    <a:pt x="7809" y="1855"/>
                    <a:pt x="7858" y="1896"/>
                    <a:pt x="7912" y="1927"/>
                  </a:cubicBezTo>
                  <a:lnTo>
                    <a:pt x="7912" y="1927"/>
                  </a:lnTo>
                  <a:lnTo>
                    <a:pt x="8126" y="2036"/>
                  </a:lnTo>
                  <a:lnTo>
                    <a:pt x="8341" y="2141"/>
                  </a:lnTo>
                  <a:lnTo>
                    <a:pt x="8554" y="2177"/>
                  </a:lnTo>
                  <a:lnTo>
                    <a:pt x="8772" y="2213"/>
                  </a:lnTo>
                  <a:lnTo>
                    <a:pt x="8772" y="2213"/>
                  </a:lnTo>
                  <a:lnTo>
                    <a:pt x="8984" y="2253"/>
                  </a:lnTo>
                  <a:lnTo>
                    <a:pt x="9198" y="2287"/>
                  </a:lnTo>
                  <a:cubicBezTo>
                    <a:pt x="9272" y="2322"/>
                    <a:pt x="9340" y="2358"/>
                    <a:pt x="9409" y="2394"/>
                  </a:cubicBezTo>
                  <a:lnTo>
                    <a:pt x="9624" y="2498"/>
                  </a:lnTo>
                  <a:lnTo>
                    <a:pt x="9624" y="2498"/>
                  </a:lnTo>
                  <a:lnTo>
                    <a:pt x="9785" y="2639"/>
                  </a:lnTo>
                  <a:cubicBezTo>
                    <a:pt x="9821" y="2688"/>
                    <a:pt x="9855" y="2739"/>
                    <a:pt x="9891" y="2785"/>
                  </a:cubicBezTo>
                  <a:cubicBezTo>
                    <a:pt x="9927" y="2834"/>
                    <a:pt x="9964" y="2877"/>
                    <a:pt x="10000" y="2926"/>
                  </a:cubicBezTo>
                  <a:lnTo>
                    <a:pt x="10000" y="3033"/>
                  </a:lnTo>
                  <a:lnTo>
                    <a:pt x="10000" y="3033"/>
                  </a:lnTo>
                  <a:lnTo>
                    <a:pt x="10000" y="3183"/>
                  </a:lnTo>
                  <a:cubicBezTo>
                    <a:pt x="9964" y="3229"/>
                    <a:pt x="9927" y="3273"/>
                    <a:pt x="9891" y="3322"/>
                  </a:cubicBezTo>
                  <a:cubicBezTo>
                    <a:pt x="9855" y="3365"/>
                    <a:pt x="9821" y="3414"/>
                    <a:pt x="9785" y="3469"/>
                  </a:cubicBezTo>
                  <a:cubicBezTo>
                    <a:pt x="9731" y="3515"/>
                    <a:pt x="9678" y="3562"/>
                    <a:pt x="9624" y="3608"/>
                  </a:cubicBezTo>
                  <a:lnTo>
                    <a:pt x="9624" y="3608"/>
                  </a:lnTo>
                  <a:cubicBezTo>
                    <a:pt x="9571" y="3655"/>
                    <a:pt x="9519" y="3703"/>
                    <a:pt x="9466" y="3750"/>
                  </a:cubicBezTo>
                  <a:cubicBezTo>
                    <a:pt x="9412" y="3798"/>
                    <a:pt x="9357" y="3845"/>
                    <a:pt x="9303" y="3893"/>
                  </a:cubicBezTo>
                  <a:cubicBezTo>
                    <a:pt x="9269" y="3939"/>
                    <a:pt x="9232" y="3986"/>
                    <a:pt x="9198" y="4034"/>
                  </a:cubicBezTo>
                  <a:lnTo>
                    <a:pt x="9198" y="4180"/>
                  </a:lnTo>
                  <a:lnTo>
                    <a:pt x="9198" y="4180"/>
                  </a:lnTo>
                  <a:cubicBezTo>
                    <a:pt x="9178" y="4226"/>
                    <a:pt x="9163" y="4272"/>
                    <a:pt x="9143" y="4320"/>
                  </a:cubicBezTo>
                  <a:lnTo>
                    <a:pt x="8928" y="4532"/>
                  </a:lnTo>
                  <a:lnTo>
                    <a:pt x="8660" y="4750"/>
                  </a:lnTo>
                  <a:lnTo>
                    <a:pt x="8341" y="5000"/>
                  </a:lnTo>
                  <a:lnTo>
                    <a:pt x="8341" y="5000"/>
                  </a:lnTo>
                  <a:lnTo>
                    <a:pt x="8022" y="5248"/>
                  </a:lnTo>
                  <a:lnTo>
                    <a:pt x="7754" y="5463"/>
                  </a:lnTo>
                  <a:cubicBezTo>
                    <a:pt x="7701" y="5537"/>
                    <a:pt x="7646" y="5606"/>
                    <a:pt x="7594" y="5679"/>
                  </a:cubicBezTo>
                  <a:cubicBezTo>
                    <a:pt x="7574" y="5728"/>
                    <a:pt x="7558" y="5774"/>
                    <a:pt x="7540" y="5820"/>
                  </a:cubicBezTo>
                  <a:lnTo>
                    <a:pt x="7540" y="5820"/>
                  </a:lnTo>
                  <a:cubicBezTo>
                    <a:pt x="7506" y="5879"/>
                    <a:pt x="7468" y="5938"/>
                    <a:pt x="7431" y="6002"/>
                  </a:cubicBezTo>
                  <a:cubicBezTo>
                    <a:pt x="7378" y="6076"/>
                    <a:pt x="7324" y="6145"/>
                    <a:pt x="7271" y="6216"/>
                  </a:cubicBezTo>
                  <a:lnTo>
                    <a:pt x="7007" y="6430"/>
                  </a:lnTo>
                  <a:lnTo>
                    <a:pt x="6684" y="6678"/>
                  </a:lnTo>
                  <a:lnTo>
                    <a:pt x="6684" y="6678"/>
                  </a:lnTo>
                  <a:lnTo>
                    <a:pt x="6366" y="6890"/>
                  </a:lnTo>
                  <a:lnTo>
                    <a:pt x="6096" y="7141"/>
                  </a:lnTo>
                  <a:cubicBezTo>
                    <a:pt x="6043" y="7212"/>
                    <a:pt x="5986" y="7281"/>
                    <a:pt x="5936" y="7355"/>
                  </a:cubicBezTo>
                  <a:cubicBezTo>
                    <a:pt x="5899" y="7404"/>
                    <a:pt x="5863" y="7455"/>
                    <a:pt x="5826" y="7501"/>
                  </a:cubicBezTo>
                  <a:lnTo>
                    <a:pt x="5826" y="7501"/>
                  </a:lnTo>
                  <a:cubicBezTo>
                    <a:pt x="5810" y="7548"/>
                    <a:pt x="5794" y="7594"/>
                    <a:pt x="5775" y="7640"/>
                  </a:cubicBezTo>
                  <a:cubicBezTo>
                    <a:pt x="5738" y="7700"/>
                    <a:pt x="5702" y="7762"/>
                    <a:pt x="5665" y="7820"/>
                  </a:cubicBezTo>
                  <a:lnTo>
                    <a:pt x="5451" y="8036"/>
                  </a:lnTo>
                  <a:lnTo>
                    <a:pt x="5241" y="8211"/>
                  </a:lnTo>
                  <a:lnTo>
                    <a:pt x="5241" y="8211"/>
                  </a:lnTo>
                  <a:lnTo>
                    <a:pt x="4970" y="8395"/>
                  </a:lnTo>
                  <a:cubicBezTo>
                    <a:pt x="4901" y="8454"/>
                    <a:pt x="4829" y="8510"/>
                    <a:pt x="4758" y="8570"/>
                  </a:cubicBezTo>
                  <a:cubicBezTo>
                    <a:pt x="4723" y="8630"/>
                    <a:pt x="4685" y="8689"/>
                    <a:pt x="4652" y="8746"/>
                  </a:cubicBezTo>
                  <a:cubicBezTo>
                    <a:pt x="4632" y="8797"/>
                    <a:pt x="4615" y="8847"/>
                    <a:pt x="4597" y="8896"/>
                  </a:cubicBezTo>
                  <a:lnTo>
                    <a:pt x="4597" y="8896"/>
                  </a:lnTo>
                  <a:cubicBezTo>
                    <a:pt x="4615" y="8978"/>
                    <a:pt x="4632" y="9062"/>
                    <a:pt x="4652" y="9141"/>
                  </a:cubicBezTo>
                  <a:cubicBezTo>
                    <a:pt x="4670" y="9178"/>
                    <a:pt x="4685" y="9211"/>
                    <a:pt x="4706" y="9246"/>
                  </a:cubicBezTo>
                  <a:cubicBezTo>
                    <a:pt x="4739" y="9274"/>
                    <a:pt x="4775" y="9298"/>
                    <a:pt x="4807" y="9323"/>
                  </a:cubicBezTo>
                  <a:lnTo>
                    <a:pt x="4807" y="9323"/>
                  </a:lnTo>
                  <a:cubicBezTo>
                    <a:pt x="4829" y="9346"/>
                    <a:pt x="4846" y="9372"/>
                    <a:pt x="4866" y="9395"/>
                  </a:cubicBezTo>
                  <a:cubicBezTo>
                    <a:pt x="4901" y="9430"/>
                    <a:pt x="4935" y="9466"/>
                    <a:pt x="4970" y="9500"/>
                  </a:cubicBezTo>
                  <a:cubicBezTo>
                    <a:pt x="4988" y="9581"/>
                    <a:pt x="5005" y="9663"/>
                    <a:pt x="5028" y="9747"/>
                  </a:cubicBezTo>
                  <a:lnTo>
                    <a:pt x="5028" y="9747"/>
                  </a:lnTo>
                  <a:cubicBezTo>
                    <a:pt x="5005" y="9783"/>
                    <a:pt x="4988" y="9824"/>
                    <a:pt x="4970" y="9859"/>
                  </a:cubicBezTo>
                  <a:lnTo>
                    <a:pt x="4866" y="9928"/>
                  </a:lnTo>
                  <a:lnTo>
                    <a:pt x="4758" y="10000"/>
                  </a:lnTo>
                  <a:lnTo>
                    <a:pt x="4597" y="10000"/>
                  </a:lnTo>
                  <a:lnTo>
                    <a:pt x="4597" y="10000"/>
                  </a:lnTo>
                  <a:lnTo>
                    <a:pt x="4386" y="10000"/>
                  </a:lnTo>
                  <a:lnTo>
                    <a:pt x="4168" y="9928"/>
                  </a:lnTo>
                  <a:lnTo>
                    <a:pt x="3956" y="9859"/>
                  </a:lnTo>
                  <a:lnTo>
                    <a:pt x="3741" y="9747"/>
                  </a:lnTo>
                  <a:lnTo>
                    <a:pt x="3741" y="9747"/>
                  </a:lnTo>
                  <a:cubicBezTo>
                    <a:pt x="3690" y="9688"/>
                    <a:pt x="3633" y="9629"/>
                    <a:pt x="3582" y="9573"/>
                  </a:cubicBezTo>
                  <a:cubicBezTo>
                    <a:pt x="3544" y="9500"/>
                    <a:pt x="3509" y="9431"/>
                    <a:pt x="3476" y="9358"/>
                  </a:cubicBezTo>
                  <a:cubicBezTo>
                    <a:pt x="3440" y="9284"/>
                    <a:pt x="3402" y="9211"/>
                    <a:pt x="3368" y="9141"/>
                  </a:cubicBezTo>
                  <a:lnTo>
                    <a:pt x="3368" y="8896"/>
                  </a:lnTo>
                  <a:lnTo>
                    <a:pt x="3368" y="8896"/>
                  </a:lnTo>
                  <a:cubicBezTo>
                    <a:pt x="3349" y="8825"/>
                    <a:pt x="3332" y="8746"/>
                    <a:pt x="3313" y="8676"/>
                  </a:cubicBezTo>
                  <a:cubicBezTo>
                    <a:pt x="3278" y="8597"/>
                    <a:pt x="3245" y="8510"/>
                    <a:pt x="3205" y="8428"/>
                  </a:cubicBezTo>
                  <a:cubicBezTo>
                    <a:pt x="3171" y="8357"/>
                    <a:pt x="3134" y="8281"/>
                    <a:pt x="3098" y="8211"/>
                  </a:cubicBezTo>
                  <a:lnTo>
                    <a:pt x="2939" y="8069"/>
                  </a:lnTo>
                  <a:lnTo>
                    <a:pt x="2939" y="8069"/>
                  </a:lnTo>
                  <a:cubicBezTo>
                    <a:pt x="2903" y="8046"/>
                    <a:pt x="2867" y="8027"/>
                    <a:pt x="2834" y="8000"/>
                  </a:cubicBezTo>
                  <a:cubicBezTo>
                    <a:pt x="2816" y="7949"/>
                    <a:pt x="2798" y="7905"/>
                    <a:pt x="2780" y="7856"/>
                  </a:cubicBezTo>
                  <a:cubicBezTo>
                    <a:pt x="2726" y="7737"/>
                    <a:pt x="2672" y="7619"/>
                    <a:pt x="2620" y="7501"/>
                  </a:cubicBezTo>
                  <a:cubicBezTo>
                    <a:pt x="2601" y="7355"/>
                    <a:pt x="2582" y="7212"/>
                    <a:pt x="2563" y="7069"/>
                  </a:cubicBezTo>
                  <a:cubicBezTo>
                    <a:pt x="2545" y="6903"/>
                    <a:pt x="2527" y="6735"/>
                    <a:pt x="2511" y="6572"/>
                  </a:cubicBezTo>
                  <a:lnTo>
                    <a:pt x="2511" y="6216"/>
                  </a:lnTo>
                  <a:lnTo>
                    <a:pt x="2511" y="6216"/>
                  </a:lnTo>
                  <a:lnTo>
                    <a:pt x="2511" y="5961"/>
                  </a:lnTo>
                  <a:lnTo>
                    <a:pt x="2403" y="5679"/>
                  </a:lnTo>
                  <a:cubicBezTo>
                    <a:pt x="2386" y="5596"/>
                    <a:pt x="2370" y="5513"/>
                    <a:pt x="2353" y="5427"/>
                  </a:cubicBezTo>
                  <a:lnTo>
                    <a:pt x="2191" y="5145"/>
                  </a:lnTo>
                  <a:cubicBezTo>
                    <a:pt x="2135" y="5062"/>
                    <a:pt x="2084" y="4975"/>
                    <a:pt x="2031" y="4892"/>
                  </a:cubicBezTo>
                  <a:cubicBezTo>
                    <a:pt x="1979" y="4821"/>
                    <a:pt x="1921" y="4752"/>
                    <a:pt x="1870" y="4678"/>
                  </a:cubicBezTo>
                  <a:lnTo>
                    <a:pt x="1655" y="4463"/>
                  </a:lnTo>
                  <a:cubicBezTo>
                    <a:pt x="1600" y="4415"/>
                    <a:pt x="1548" y="4366"/>
                    <a:pt x="1494" y="4320"/>
                  </a:cubicBezTo>
                  <a:lnTo>
                    <a:pt x="1494" y="4320"/>
                  </a:lnTo>
                  <a:lnTo>
                    <a:pt x="1066" y="4001"/>
                  </a:lnTo>
                  <a:lnTo>
                    <a:pt x="744" y="3715"/>
                  </a:lnTo>
                  <a:cubicBezTo>
                    <a:pt x="675" y="3641"/>
                    <a:pt x="603" y="3570"/>
                    <a:pt x="532" y="3500"/>
                  </a:cubicBezTo>
                  <a:cubicBezTo>
                    <a:pt x="496" y="3437"/>
                    <a:pt x="461" y="3378"/>
                    <a:pt x="424" y="3322"/>
                  </a:cubicBezTo>
                  <a:lnTo>
                    <a:pt x="424" y="3322"/>
                  </a:lnTo>
                  <a:cubicBezTo>
                    <a:pt x="407" y="3250"/>
                    <a:pt x="392" y="3183"/>
                    <a:pt x="373" y="3105"/>
                  </a:cubicBezTo>
                  <a:cubicBezTo>
                    <a:pt x="353" y="3073"/>
                    <a:pt x="336" y="3033"/>
                    <a:pt x="321" y="2997"/>
                  </a:cubicBezTo>
                  <a:cubicBezTo>
                    <a:pt x="282" y="2974"/>
                    <a:pt x="246" y="2951"/>
                    <a:pt x="213" y="2926"/>
                  </a:cubicBezTo>
                  <a:lnTo>
                    <a:pt x="213" y="2926"/>
                  </a:lnTo>
                  <a:cubicBezTo>
                    <a:pt x="195" y="2892"/>
                    <a:pt x="177" y="2856"/>
                    <a:pt x="159" y="2821"/>
                  </a:cubicBezTo>
                  <a:lnTo>
                    <a:pt x="51" y="2639"/>
                  </a:lnTo>
                  <a:lnTo>
                    <a:pt x="51" y="2429"/>
                  </a:lnTo>
                  <a:cubicBezTo>
                    <a:pt x="32" y="2356"/>
                    <a:pt x="14" y="2287"/>
                    <a:pt x="0" y="2213"/>
                  </a:cubicBezTo>
                  <a:lnTo>
                    <a:pt x="0" y="2213"/>
                  </a:lnTo>
                  <a:cubicBezTo>
                    <a:pt x="14" y="2141"/>
                    <a:pt x="32" y="2070"/>
                    <a:pt x="51" y="2001"/>
                  </a:cubicBezTo>
                  <a:lnTo>
                    <a:pt x="51" y="1788"/>
                  </a:lnTo>
                  <a:lnTo>
                    <a:pt x="159" y="1604"/>
                  </a:lnTo>
                  <a:cubicBezTo>
                    <a:pt x="176" y="1582"/>
                    <a:pt x="195" y="1558"/>
                    <a:pt x="213" y="1533"/>
                  </a:cubicBezTo>
                  <a:lnTo>
                    <a:pt x="213" y="1533"/>
                  </a:lnTo>
                  <a:cubicBezTo>
                    <a:pt x="246" y="1499"/>
                    <a:pt x="282" y="1461"/>
                    <a:pt x="321" y="1426"/>
                  </a:cubicBezTo>
                  <a:cubicBezTo>
                    <a:pt x="337" y="1403"/>
                    <a:pt x="353" y="1380"/>
                    <a:pt x="373" y="1360"/>
                  </a:cubicBezTo>
                  <a:cubicBezTo>
                    <a:pt x="392" y="1272"/>
                    <a:pt x="407" y="1186"/>
                    <a:pt x="424" y="1109"/>
                  </a:cubicBezTo>
                  <a:lnTo>
                    <a:pt x="424" y="1109"/>
                  </a:lnTo>
                  <a:cubicBezTo>
                    <a:pt x="407" y="1025"/>
                    <a:pt x="392" y="942"/>
                    <a:pt x="373" y="861"/>
                  </a:cubicBezTo>
                  <a:cubicBezTo>
                    <a:pt x="353" y="822"/>
                    <a:pt x="336" y="785"/>
                    <a:pt x="321" y="753"/>
                  </a:cubicBezTo>
                  <a:lnTo>
                    <a:pt x="213" y="677"/>
                  </a:lnTo>
                  <a:lnTo>
                    <a:pt x="213" y="677"/>
                  </a:lnTo>
                  <a:lnTo>
                    <a:pt x="851" y="248"/>
                  </a:lnTo>
                  <a:close/>
                </a:path>
              </a:pathLst>
            </a:custGeom>
            <a:solidFill>
              <a:srgbClr val="99CAD2"/>
            </a:solidFill>
            <a:ln cap="rnd" cmpd="sng" w="19050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/>
          <p:nvPr/>
        </p:nvSpPr>
        <p:spPr>
          <a:xfrm>
            <a:off x="0" y="-27200"/>
            <a:ext cx="12192000" cy="68853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8"/>
          <p:cNvSpPr txBox="1"/>
          <p:nvPr/>
        </p:nvSpPr>
        <p:spPr>
          <a:xfrm>
            <a:off x="2931007" y="1519287"/>
            <a:ext cx="8418300" cy="48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Antes da noite de autógrafos, sugerimos notas sobre o lançamento do livro.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8735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700"/>
              <a:buFont typeface="Noto Sans"/>
              <a:buChar char="▪"/>
            </a:pPr>
            <a:r>
              <a:rPr b="0" i="0" lang="pt-BR" sz="19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Seu nome estará em evidência junto com das outras convidadas nas ações que realizamos nas redes sociais e no release enviado para a imprensa.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Alguns dos nossos cases para você conhecer: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700"/>
              <a:buFont typeface="Noto Sans"/>
              <a:buNone/>
            </a:pPr>
            <a:r>
              <a:t/>
            </a:r>
            <a:endParaRPr b="1" i="0" sz="19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8735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700"/>
              <a:buFont typeface="Noto Sans"/>
              <a:buChar char="▪"/>
            </a:pPr>
            <a:r>
              <a:rPr b="0" i="0" lang="pt-BR" sz="19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Premiações de nossas obras pelo RankBrasil: </a:t>
            </a:r>
            <a:r>
              <a:rPr b="0" i="0" lang="pt-BR" sz="1900" u="sng" cap="none" strike="noStrike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http://www.rankbrasil.com.br/Recordes/Materias/0xUt/Livro_Com_Maior_Numero_De_Empreendedoras_De_Alta_Performance</a:t>
            </a:r>
            <a:endParaRPr b="0" i="0" sz="19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8735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700"/>
              <a:buFont typeface="Noto Sans"/>
              <a:buChar char="▪"/>
            </a:pPr>
            <a:r>
              <a:rPr b="0" i="0" lang="pt-BR" sz="19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Divulgação e indicação na Rede Globo pelo trabalho e idealização de nossas obras; </a:t>
            </a:r>
            <a:r>
              <a:rPr b="0" i="0" lang="pt-BR" sz="1900" u="sng" cap="none" strike="noStrike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https://www.facebook.com/editoraleader/videos/1045759645463568/?t=5</a:t>
            </a:r>
            <a:endParaRPr b="0" i="0" sz="19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8735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700"/>
              <a:buFont typeface="Noto Sans"/>
              <a:buChar char="▪"/>
            </a:pPr>
            <a:r>
              <a:rPr b="0" i="0" lang="pt-BR" sz="19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Destaques de nossas obras na Revista Você S/A e outras revistas e jornais de todo o Brasil.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 txBox="1"/>
          <p:nvPr>
            <p:ph type="title"/>
          </p:nvPr>
        </p:nvSpPr>
        <p:spPr>
          <a:xfrm>
            <a:off x="842684" y="358976"/>
            <a:ext cx="9248400" cy="10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BR" sz="2700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MÍDIAS SOCIAIS E ASSESSORIA DE IMPRENSA</a:t>
            </a:r>
            <a:endParaRPr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-176397" y="1985901"/>
            <a:ext cx="2874000" cy="2886000"/>
          </a:xfrm>
          <a:prstGeom prst="ellipse">
            <a:avLst/>
          </a:prstGeom>
          <a:solidFill>
            <a:srgbClr val="C00000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842684" y="2667804"/>
            <a:ext cx="842651" cy="1459909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600" y="6105939"/>
            <a:ext cx="2279593" cy="615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/>
          <p:nvPr/>
        </p:nvSpPr>
        <p:spPr>
          <a:xfrm>
            <a:off x="0" y="-27200"/>
            <a:ext cx="12192000" cy="68853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 txBox="1"/>
          <p:nvPr/>
        </p:nvSpPr>
        <p:spPr>
          <a:xfrm>
            <a:off x="3321233" y="109200"/>
            <a:ext cx="6049500" cy="10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Roboto Slab"/>
              <a:buNone/>
            </a:pPr>
            <a:r>
              <a:rPr b="1" i="0" lang="pt-BR" sz="32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Valor do Projeto</a:t>
            </a:r>
            <a:endParaRPr b="0" i="0" sz="1600" u="none" cap="none" strike="noStrik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424800" y="1250667"/>
            <a:ext cx="11661600" cy="15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pt-BR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Este movimento literário conta co</a:t>
            </a:r>
            <a:r>
              <a:rPr lang="pt-BR" sz="1700"/>
              <a:t>m investimento ___________________</a:t>
            </a:r>
            <a:endParaRPr sz="1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1700"/>
              <a:t>O que consta nesta proposta_________________________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366100" y="2473559"/>
            <a:ext cx="113508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1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1437300" y="2366267"/>
            <a:ext cx="9208500" cy="18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pt-B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Poderão ser parcelados em: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"/>
              <a:buChar char="▪"/>
            </a:pPr>
            <a:r>
              <a:rPr b="0" i="0" lang="pt-B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vezes no cheque pré-datado sem juros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"/>
              <a:buChar char="▪"/>
            </a:pPr>
            <a:r>
              <a:rPr b="0" i="0" lang="pt-B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vezes no cartão de crédito*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24800" y="4073874"/>
            <a:ext cx="118845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t-BR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Benefícios: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BR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Quanto à divulgação do livro, nossa assessoria de imprensa será responsável por promovê-lo antes do lançamento. Em relação ao evento de lançamento, organizaremos uma celebração exclusiva para a autora, durante a qual lhe será entregue um troféu em reconhecimento à sua contribuição singular e ao registro de seu conhecimento como mulher na literatura. Este evento ocorrerá durante um lançamento aberto ao público em uma livraria selecionada pela Editora Leader.</a:t>
            </a:r>
            <a:endParaRPr b="0" i="0" sz="1900" u="none" cap="none" strike="noStrike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4" name="Google Shape;29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000" y="41133"/>
            <a:ext cx="1272834" cy="1272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0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esenho&#10;&#10;Descrição gerada automaticamente" id="301" name="Google Shape;30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52876" y="297710"/>
            <a:ext cx="1769784" cy="498161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  <a:reflection blurRad="0" dir="5400000" dist="50800" endA="300" endPos="55500" kx="0" rotWithShape="0" algn="bl" stA="50000" stPos="0" sy="-100000" ky="0"/>
          </a:effectLst>
        </p:spPr>
      </p:pic>
      <p:sp>
        <p:nvSpPr>
          <p:cNvPr id="302" name="Google Shape;302;p30"/>
          <p:cNvSpPr txBox="1"/>
          <p:nvPr/>
        </p:nvSpPr>
        <p:spPr>
          <a:xfrm>
            <a:off x="976423" y="1182231"/>
            <a:ext cx="10239154" cy="24314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PROPOSTA: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Valor da proposta: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Número de páginas: </a:t>
            </a:r>
            <a:r>
              <a:rPr b="1" lang="pt-BR" sz="2000">
                <a:solidFill>
                  <a:srgbClr val="F7BF53"/>
                </a:solidFill>
                <a:latin typeface="Arial"/>
                <a:ea typeface="Arial"/>
                <a:cs typeface="Arial"/>
                <a:sym typeface="Arial"/>
              </a:rPr>
              <a:t>até156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Quantidade de livros que vai receber: </a:t>
            </a:r>
            <a:r>
              <a:rPr b="1" lang="pt-BR" sz="2000">
                <a:solidFill>
                  <a:srgbClr val="F7BF53"/>
                </a:solidFill>
                <a:latin typeface="Arial"/>
                <a:ea typeface="Arial"/>
                <a:cs typeface="Arial"/>
                <a:sym typeface="Arial"/>
              </a:rPr>
              <a:t>até 20 livros</a:t>
            </a:r>
            <a:r>
              <a:rPr lang="pt-BR" sz="2000">
                <a:solidFill>
                  <a:srgbClr val="F7BF5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sz="2000">
              <a:solidFill>
                <a:srgbClr val="F7BF5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1"/>
          <p:cNvPicPr preferRelativeResize="0"/>
          <p:nvPr/>
        </p:nvPicPr>
        <p:blipFill rotWithShape="1">
          <a:blip r:embed="rId3">
            <a:alphaModFix/>
          </a:blip>
          <a:srcRect b="3999" l="0" r="0" t="1160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desenho&#10;&#10;Descrição gerada automaticamente" id="308" name="Google Shape;30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8645" y="2543175"/>
            <a:ext cx="3925302" cy="1104900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  <a:reflection blurRad="0" dir="5400000" dist="50800" endA="300" endPos="55500" kx="0" rotWithShape="0" algn="bl" stA="50000" stPos="0" sy="-100000" ky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enhuma descrição de foto disponível." id="109" name="Google Shape;109;p15"/>
          <p:cNvPicPr preferRelativeResize="0"/>
          <p:nvPr/>
        </p:nvPicPr>
        <p:blipFill rotWithShape="1">
          <a:blip r:embed="rId3">
            <a:alphaModFix/>
          </a:blip>
          <a:srcRect b="0" l="20042" r="0" t="0"/>
          <a:stretch/>
        </p:blipFill>
        <p:spPr>
          <a:xfrm>
            <a:off x="0" y="0"/>
            <a:ext cx="82290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/>
          <p:nvPr/>
        </p:nvSpPr>
        <p:spPr>
          <a:xfrm>
            <a:off x="7017488" y="0"/>
            <a:ext cx="5174511" cy="6858000"/>
          </a:xfrm>
          <a:prstGeom prst="rect">
            <a:avLst/>
          </a:prstGeom>
          <a:solidFill>
            <a:srgbClr val="F7BF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7348663" y="2578784"/>
            <a:ext cx="443839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Propósito: 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 palco na literatura para mulheres.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Missão:</a:t>
            </a: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levar todas às mensagens de todas às nossas obras para o mundo.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/>
          <p:nvPr/>
        </p:nvSpPr>
        <p:spPr>
          <a:xfrm>
            <a:off x="0" y="33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81225" lIns="162525" spcFirstLastPara="1" rIns="162525" wrap="square" tIns="812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pt-BR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5068433" y="0"/>
            <a:ext cx="7120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rgbClr val="B1D0BE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6330533" y="609600"/>
            <a:ext cx="5770800" cy="60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1600" u="none" cap="none" strike="noStrike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"A Série Mulheres é um Selo concebido pela Editora Leader, registrado em mais de 170 países, com a missão de documentar publicações de mulheres de diversas áreas, tanto em obras autorais quanto coletivas. O projeto teve origem há uma década, no coração da editora Andréia Roma, e já se destaca por meio de uma série de lançamentos notáveis. Em 2015, introduzimos o livro "Empreendedoras. Coaching - Mulheres Inspiradoras", seguido por outras publicações como "Mulheres do Marketing", "Mulheres Antes e Depois dos 50","Mulheres do RH", "Mulheres no Seguro", "Mulheres no Varejo", "Mulheres no Direito" e "Mulheres nas Finanças" e outros. Além de sua abrangência nacional e internacional, essa série se destaca como um trabalho pioneiro e exclusivo no Brasil e no mundo. Cada título lançado através dessa Série é uma propriedade intelectual da Leader, o que significa que não existe nenhum livro com o mesmo título dos que lançamos nessa coleção em todo mundo. Adicionalmente aos títulos, registramos todos os conceitos do projeto, protegendo a ideia criada e apresentada no mercado, que une mulheres para explorar uma temática direcionada pela Série Mulheres. [continuação...]"</a:t>
            </a:r>
            <a:endParaRPr b="0" i="0" sz="1600" u="none" cap="none" strike="noStrike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6342933" y="76832"/>
            <a:ext cx="6529200" cy="15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27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SOBRE A SÉRIE MULHERES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3">
            <a:alphaModFix/>
          </a:blip>
          <a:srcRect b="57230" l="0" r="0" t="0"/>
          <a:stretch/>
        </p:blipFill>
        <p:spPr>
          <a:xfrm>
            <a:off x="177800" y="203200"/>
            <a:ext cx="1202200" cy="116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3900" y="5533033"/>
            <a:ext cx="1262099" cy="116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7800" y="609616"/>
            <a:ext cx="5638766" cy="5638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/>
          <p:nvPr/>
        </p:nvSpPr>
        <p:spPr>
          <a:xfrm>
            <a:off x="5288633" y="0"/>
            <a:ext cx="6900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rgbClr val="B1D0BE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6242003" y="1552056"/>
            <a:ext cx="5949900" cy="52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[...] E isso representa uma característica única da Editora Leader, que se destaca pela valorização e inovação presentes em suas obras, assim como tem demonstrado em relação a diversos outros projetos criados e lançados ao longo de sua trajetória no mercado editorial. A Série também conta com a participação de coordenadoras, embaixadoras e apoiadores que você pode conhecer no site: </a:t>
            </a:r>
            <a:r>
              <a:rPr b="0" i="0" lang="pt-BR" sz="16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www.seriemulheres.com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6312100" y="800856"/>
            <a:ext cx="7412400" cy="7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pt-BR" sz="27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NOSSO DIFERENCIAL NA</a:t>
            </a:r>
            <a:endParaRPr b="1" i="0" sz="2700" u="none" cap="none" strike="noStrike">
              <a:solidFill>
                <a:srgbClr val="C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pt-BR" sz="27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SÉRIE MULHERES</a:t>
            </a:r>
            <a:endParaRPr b="1" i="0" sz="2700" u="none" cap="none" strike="noStrike">
              <a:solidFill>
                <a:srgbClr val="C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descr="Mulheres Unidas Banco de Imagens e Fotos de Stock - iStock" id="130" name="Google Shape;130;p17"/>
          <p:cNvPicPr preferRelativeResize="0"/>
          <p:nvPr/>
        </p:nvPicPr>
        <p:blipFill rotWithShape="1">
          <a:blip r:embed="rId4">
            <a:alphaModFix/>
          </a:blip>
          <a:srcRect b="-1010" l="25959" r="13584" t="1010"/>
          <a:stretch/>
        </p:blipFill>
        <p:spPr>
          <a:xfrm>
            <a:off x="-113213" y="651"/>
            <a:ext cx="6278881" cy="6924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/>
          <p:nvPr/>
        </p:nvSpPr>
        <p:spPr>
          <a:xfrm>
            <a:off x="5068433" y="0"/>
            <a:ext cx="7120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rgbClr val="B1D0BE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8"/>
          <p:cNvSpPr/>
          <p:nvPr/>
        </p:nvSpPr>
        <p:spPr>
          <a:xfrm>
            <a:off x="0" y="-99"/>
            <a:ext cx="12209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8"/>
          <p:cNvSpPr/>
          <p:nvPr/>
        </p:nvSpPr>
        <p:spPr>
          <a:xfrm>
            <a:off x="5785600" y="374067"/>
            <a:ext cx="6403200" cy="6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1600" u="none" cap="none" strike="noStrike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A Editora Leader, na vanguarda da busca pela igualdade de gênero, está forjando suas diretrizes de acordo com a Agenda 2030 – um plano de Ação Global proposto pela ONU (Organização das Nações Unidas) –, composto por 17 Objetivos de Desenvolvimento Sustentável (ODS) e 169 metas, que incitam a adoção de medidas para erradicar a pobreza, preservar o meio ambiente e fomentar a dignidade humana no planeta. Isso assegura que todas as pessoas, em todos os lugares, possam desfrutar de paz e prosperidade.</a:t>
            </a:r>
            <a:endParaRPr b="0" i="0" sz="1600" u="none" cap="none" strike="noStrike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1600" u="none" cap="none" strike="noStrike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A Série Mulheres, sob a direção da CEO da Editora Leader, Andréia Roma, tem a finalidade de transformar histórias verídicas – vivências de mulheres reais – em autobiografias inspiradoras, casos de sucesso e lições práticas. Os relatos das autoras não apenas inspiram, mas também demonstram vividamente a possibilidade de uma participação plena e eficaz das mulheres no mercado. Essa iniciativa se enquadra de maneira harmoniosa no ODS 5, que aborda a igualdade de gênero e o empoderamento de todas as mulheres e meninas. A comunicação promovida por essa série reforça a criação de oportunidades para a liderança em todos os níveis de tomada de decisão na esfera política, econômica e pública.</a:t>
            </a:r>
            <a:endParaRPr b="0" i="0" sz="1600" u="none" cap="none" strike="noStrike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5785600" y="181000"/>
            <a:ext cx="6794100" cy="13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21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DIFERENCIAL:</a:t>
            </a:r>
            <a:endParaRPr b="1" i="0" sz="2100" u="none" cap="none" strike="noStrike">
              <a:solidFill>
                <a:srgbClr val="C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15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 SÉRIE MULHERES É O ÚNICO SELO EDITORIAL QUE DESTACA </a:t>
            </a:r>
            <a:endParaRPr b="1" i="0" sz="1500" u="none" cap="none" strike="noStrike">
              <a:solidFill>
                <a:srgbClr val="C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15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 ODS - IGUALDADE DE GÊNERO EM SEU LIVROS</a:t>
            </a:r>
            <a:endParaRPr b="1" i="0" sz="1500" u="none" cap="none" strike="noStrike">
              <a:solidFill>
                <a:srgbClr val="C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C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C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C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000" y="2638233"/>
            <a:ext cx="5335534" cy="318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8193" y="468527"/>
            <a:ext cx="1713134" cy="17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/>
          <p:nvPr/>
        </p:nvSpPr>
        <p:spPr>
          <a:xfrm>
            <a:off x="5068433" y="0"/>
            <a:ext cx="7120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rgbClr val="B1D0BE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5864867" y="1567933"/>
            <a:ext cx="6121500" cy="52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1600" u="none" cap="none" strike="noStrike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Como editora, meu propósito com a Série é apresentar autobiografias, metodologias, casos de sucesso e outros temas, provenientes de mulheres do mundo corporativo e diversos outros segmentos. Essa missão tem como objetivo inspirar outras mulheres a buscarem o desenvolvimento de suas melhores versões e a realizarem seus sonhos dentro de suas respectivas áreas de atuação. Além disso, desejamos mostrar como é possível alcançar o equilíbrio entre a vida pessoal e profissional, deixando uma marca indelével na sua geração, por meio do compartilhamento do conhecimento em forma de livro. Os livros publicados exclusivamente por mulheres em nossa série prometem ser absolutamente imperdíveis.</a:t>
            </a:r>
            <a:endParaRPr b="0" i="0" sz="1600" u="none" cap="none" strike="noStrike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1600" u="none" cap="none" strike="noStrike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Série Mulheres, Um selo que representa a marca mais importante: você, mulher!</a:t>
            </a:r>
            <a:endParaRPr b="0" i="0" sz="1600" u="none" cap="none" strike="noStrike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1600" u="none" cap="none" strike="noStrike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Andréia Roma – CEO da Editora Leader Um livro pode transformar tudo!</a:t>
            </a:r>
            <a:endParaRPr b="0" i="0" sz="1600" u="none" cap="none" strike="noStrike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6180536" y="604139"/>
            <a:ext cx="7586400" cy="8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27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NOSSO PROPÓSITO NA</a:t>
            </a:r>
            <a:endParaRPr b="1" i="0" sz="2700" u="none" cap="none" strike="noStrike">
              <a:solidFill>
                <a:srgbClr val="C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27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SÉRIE MULHERES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95918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03" y="130851"/>
            <a:ext cx="1813766" cy="1813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vros, Pilha, Loja De Livros, Pilha De Livros, 2ª Mão" id="154" name="Google Shape;15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002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0"/>
          <p:cNvSpPr/>
          <p:nvPr/>
        </p:nvSpPr>
        <p:spPr>
          <a:xfrm>
            <a:off x="0" y="-99"/>
            <a:ext cx="12209700" cy="6858000"/>
          </a:xfrm>
          <a:prstGeom prst="rect">
            <a:avLst/>
          </a:prstGeom>
          <a:solidFill>
            <a:srgbClr val="F5F5F5">
              <a:alpha val="8000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0"/>
          <p:cNvSpPr/>
          <p:nvPr/>
        </p:nvSpPr>
        <p:spPr>
          <a:xfrm>
            <a:off x="2858539" y="1509395"/>
            <a:ext cx="9351300" cy="53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19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2958767" y="1336633"/>
            <a:ext cx="9030900" cy="47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1600" u="none" cap="none" strike="noStrike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A Editora Leader atua no mercado abrangendo a publicação de todos os gêneros literários e se destaca como uma autoridade na concepção de projetos editoriais, muitos deles pioneiros. Também é amplamente reconhecida no cenário editorial como uma referência na elaboração de coletâneas, além de Séries Educacionais, Acadêmicas e Corporativas.</a:t>
            </a:r>
            <a:endParaRPr b="0" i="0" sz="1600" u="none" cap="none" strike="noStrike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1600" u="none" cap="none" strike="noStrike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Sob a direção da CEO Andréia Roma e respaldada por uma equipe com mais de vinte e cinco anos de experiência no mercado editorial, a editora se especializa na idealização, desenvolvimento e realização de livros coletivos e de autoria individual. Com determinação para transformar o panorama do mercado e questionar preconceitos arraigados no âmbito editorial, a Editora Leader abriu suas portas para novos autores brasileiros, tendo como missão a descoberta de talentos.</a:t>
            </a:r>
            <a:endParaRPr b="0" i="0" sz="1600" u="none" cap="none" strike="noStrike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1600" u="none" cap="none" strike="noStrike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Nesse sentido, oferece oportunidades a diversos profissionais para participarem de obras compartilhadas com outros escritores, permitindo a troca de experiências e a criação de conexões com foco em uma inteligência colaborativa para cada projeto publicado.</a:t>
            </a:r>
            <a:endParaRPr b="0" i="0" sz="1600" u="none" cap="none" strike="noStrike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1600" u="none" cap="none" strike="noStrike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Cada livro dentro dos selos editoriais é caracterizado pela presença da logo do RankBrasil, representando um reconhecimento à Editora Leader pelo valor e pela criação singular de cada projeto inovador.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2858533" y="695800"/>
            <a:ext cx="73332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27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SOBRE A EDITORA LEADER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>
            <a:off x="-176397" y="1985901"/>
            <a:ext cx="2874000" cy="2886000"/>
          </a:xfrm>
          <a:prstGeom prst="ellipse">
            <a:avLst/>
          </a:prstGeom>
          <a:solidFill>
            <a:srgbClr val="C00000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" name="Google Shape;160;p20"/>
          <p:cNvGrpSpPr/>
          <p:nvPr/>
        </p:nvGrpSpPr>
        <p:grpSpPr>
          <a:xfrm>
            <a:off x="498486" y="2756918"/>
            <a:ext cx="1607072" cy="1625549"/>
            <a:chOff x="5297950" y="1632050"/>
            <a:chExt cx="426200" cy="431100"/>
          </a:xfrm>
        </p:grpSpPr>
        <p:sp>
          <p:nvSpPr>
            <p:cNvPr id="161" name="Google Shape;161;p20"/>
            <p:cNvSpPr/>
            <p:nvPr/>
          </p:nvSpPr>
          <p:spPr>
            <a:xfrm>
              <a:off x="5404800" y="1936125"/>
              <a:ext cx="212500" cy="127025"/>
            </a:xfrm>
            <a:custGeom>
              <a:rect b="b" l="l" r="r" t="t"/>
              <a:pathLst>
                <a:path extrusionOk="0" h="5081" w="8500">
                  <a:moveTo>
                    <a:pt x="3175" y="1"/>
                  </a:moveTo>
                  <a:lnTo>
                    <a:pt x="3175" y="2834"/>
                  </a:lnTo>
                  <a:lnTo>
                    <a:pt x="2614" y="2956"/>
                  </a:lnTo>
                  <a:lnTo>
                    <a:pt x="2076" y="3102"/>
                  </a:lnTo>
                  <a:lnTo>
                    <a:pt x="1588" y="3298"/>
                  </a:lnTo>
                  <a:lnTo>
                    <a:pt x="1148" y="3493"/>
                  </a:lnTo>
                  <a:lnTo>
                    <a:pt x="782" y="3713"/>
                  </a:lnTo>
                  <a:lnTo>
                    <a:pt x="611" y="3859"/>
                  </a:lnTo>
                  <a:lnTo>
                    <a:pt x="464" y="3982"/>
                  </a:lnTo>
                  <a:lnTo>
                    <a:pt x="318" y="4128"/>
                  </a:lnTo>
                  <a:lnTo>
                    <a:pt x="196" y="4275"/>
                  </a:lnTo>
                  <a:lnTo>
                    <a:pt x="74" y="4421"/>
                  </a:lnTo>
                  <a:lnTo>
                    <a:pt x="0" y="4592"/>
                  </a:lnTo>
                  <a:lnTo>
                    <a:pt x="171" y="4665"/>
                  </a:lnTo>
                  <a:lnTo>
                    <a:pt x="416" y="4739"/>
                  </a:lnTo>
                  <a:lnTo>
                    <a:pt x="782" y="4836"/>
                  </a:lnTo>
                  <a:lnTo>
                    <a:pt x="1344" y="4910"/>
                  </a:lnTo>
                  <a:lnTo>
                    <a:pt x="2101" y="5007"/>
                  </a:lnTo>
                  <a:lnTo>
                    <a:pt x="3053" y="5056"/>
                  </a:lnTo>
                  <a:lnTo>
                    <a:pt x="4250" y="5081"/>
                  </a:lnTo>
                  <a:lnTo>
                    <a:pt x="5447" y="5056"/>
                  </a:lnTo>
                  <a:lnTo>
                    <a:pt x="6399" y="5007"/>
                  </a:lnTo>
                  <a:lnTo>
                    <a:pt x="7156" y="4910"/>
                  </a:lnTo>
                  <a:lnTo>
                    <a:pt x="7718" y="4836"/>
                  </a:lnTo>
                  <a:lnTo>
                    <a:pt x="8084" y="4739"/>
                  </a:lnTo>
                  <a:lnTo>
                    <a:pt x="8329" y="4665"/>
                  </a:lnTo>
                  <a:lnTo>
                    <a:pt x="8500" y="4592"/>
                  </a:lnTo>
                  <a:lnTo>
                    <a:pt x="8426" y="4421"/>
                  </a:lnTo>
                  <a:lnTo>
                    <a:pt x="8304" y="4275"/>
                  </a:lnTo>
                  <a:lnTo>
                    <a:pt x="8182" y="4128"/>
                  </a:lnTo>
                  <a:lnTo>
                    <a:pt x="8036" y="3982"/>
                  </a:lnTo>
                  <a:lnTo>
                    <a:pt x="7889" y="3859"/>
                  </a:lnTo>
                  <a:lnTo>
                    <a:pt x="7718" y="3713"/>
                  </a:lnTo>
                  <a:lnTo>
                    <a:pt x="7352" y="3493"/>
                  </a:lnTo>
                  <a:lnTo>
                    <a:pt x="6912" y="3298"/>
                  </a:lnTo>
                  <a:lnTo>
                    <a:pt x="6424" y="3102"/>
                  </a:lnTo>
                  <a:lnTo>
                    <a:pt x="5886" y="2956"/>
                  </a:lnTo>
                  <a:lnTo>
                    <a:pt x="5325" y="2834"/>
                  </a:lnTo>
                  <a:lnTo>
                    <a:pt x="5325" y="1"/>
                  </a:lnTo>
                  <a:lnTo>
                    <a:pt x="5032" y="49"/>
                  </a:lnTo>
                  <a:lnTo>
                    <a:pt x="4763" y="98"/>
                  </a:lnTo>
                  <a:lnTo>
                    <a:pt x="4250" y="123"/>
                  </a:lnTo>
                  <a:lnTo>
                    <a:pt x="3737" y="98"/>
                  </a:lnTo>
                  <a:lnTo>
                    <a:pt x="3469" y="49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5297950" y="1632050"/>
              <a:ext cx="426200" cy="294950"/>
            </a:xfrm>
            <a:custGeom>
              <a:rect b="b" l="l" r="r" t="t"/>
              <a:pathLst>
                <a:path extrusionOk="0" h="11798" w="17048">
                  <a:moveTo>
                    <a:pt x="8524" y="2956"/>
                  </a:moveTo>
                  <a:lnTo>
                    <a:pt x="8573" y="2981"/>
                  </a:lnTo>
                  <a:lnTo>
                    <a:pt x="8622" y="3054"/>
                  </a:lnTo>
                  <a:lnTo>
                    <a:pt x="9086" y="4128"/>
                  </a:lnTo>
                  <a:lnTo>
                    <a:pt x="9135" y="4202"/>
                  </a:lnTo>
                  <a:lnTo>
                    <a:pt x="9208" y="4275"/>
                  </a:lnTo>
                  <a:lnTo>
                    <a:pt x="9306" y="4324"/>
                  </a:lnTo>
                  <a:lnTo>
                    <a:pt x="9403" y="4348"/>
                  </a:lnTo>
                  <a:lnTo>
                    <a:pt x="10576" y="4470"/>
                  </a:lnTo>
                  <a:lnTo>
                    <a:pt x="10649" y="4495"/>
                  </a:lnTo>
                  <a:lnTo>
                    <a:pt x="10698" y="4519"/>
                  </a:lnTo>
                  <a:lnTo>
                    <a:pt x="10673" y="4592"/>
                  </a:lnTo>
                  <a:lnTo>
                    <a:pt x="10624" y="4641"/>
                  </a:lnTo>
                  <a:lnTo>
                    <a:pt x="9745" y="5423"/>
                  </a:lnTo>
                  <a:lnTo>
                    <a:pt x="9696" y="5496"/>
                  </a:lnTo>
                  <a:lnTo>
                    <a:pt x="9648" y="5594"/>
                  </a:lnTo>
                  <a:lnTo>
                    <a:pt x="9623" y="5691"/>
                  </a:lnTo>
                  <a:lnTo>
                    <a:pt x="9623" y="5789"/>
                  </a:lnTo>
                  <a:lnTo>
                    <a:pt x="9892" y="6961"/>
                  </a:lnTo>
                  <a:lnTo>
                    <a:pt x="9892" y="7035"/>
                  </a:lnTo>
                  <a:lnTo>
                    <a:pt x="9867" y="7084"/>
                  </a:lnTo>
                  <a:lnTo>
                    <a:pt x="9818" y="7084"/>
                  </a:lnTo>
                  <a:lnTo>
                    <a:pt x="9745" y="7059"/>
                  </a:lnTo>
                  <a:lnTo>
                    <a:pt x="8719" y="6473"/>
                  </a:lnTo>
                  <a:lnTo>
                    <a:pt x="8622" y="6424"/>
                  </a:lnTo>
                  <a:lnTo>
                    <a:pt x="8426" y="6424"/>
                  </a:lnTo>
                  <a:lnTo>
                    <a:pt x="8329" y="6473"/>
                  </a:lnTo>
                  <a:lnTo>
                    <a:pt x="7303" y="7059"/>
                  </a:lnTo>
                  <a:lnTo>
                    <a:pt x="7230" y="7084"/>
                  </a:lnTo>
                  <a:lnTo>
                    <a:pt x="7181" y="7084"/>
                  </a:lnTo>
                  <a:lnTo>
                    <a:pt x="7156" y="7035"/>
                  </a:lnTo>
                  <a:lnTo>
                    <a:pt x="7156" y="6961"/>
                  </a:lnTo>
                  <a:lnTo>
                    <a:pt x="7425" y="5789"/>
                  </a:lnTo>
                  <a:lnTo>
                    <a:pt x="7425" y="5691"/>
                  </a:lnTo>
                  <a:lnTo>
                    <a:pt x="7401" y="5594"/>
                  </a:lnTo>
                  <a:lnTo>
                    <a:pt x="7352" y="5496"/>
                  </a:lnTo>
                  <a:lnTo>
                    <a:pt x="7303" y="5423"/>
                  </a:lnTo>
                  <a:lnTo>
                    <a:pt x="6424" y="4641"/>
                  </a:lnTo>
                  <a:lnTo>
                    <a:pt x="6375" y="4592"/>
                  </a:lnTo>
                  <a:lnTo>
                    <a:pt x="6350" y="4519"/>
                  </a:lnTo>
                  <a:lnTo>
                    <a:pt x="6399" y="4495"/>
                  </a:lnTo>
                  <a:lnTo>
                    <a:pt x="6473" y="4470"/>
                  </a:lnTo>
                  <a:lnTo>
                    <a:pt x="7645" y="4348"/>
                  </a:lnTo>
                  <a:lnTo>
                    <a:pt x="7743" y="4324"/>
                  </a:lnTo>
                  <a:lnTo>
                    <a:pt x="7840" y="4275"/>
                  </a:lnTo>
                  <a:lnTo>
                    <a:pt x="7913" y="4202"/>
                  </a:lnTo>
                  <a:lnTo>
                    <a:pt x="7962" y="4128"/>
                  </a:lnTo>
                  <a:lnTo>
                    <a:pt x="8426" y="3054"/>
                  </a:lnTo>
                  <a:lnTo>
                    <a:pt x="8475" y="2981"/>
                  </a:lnTo>
                  <a:lnTo>
                    <a:pt x="8524" y="2956"/>
                  </a:lnTo>
                  <a:close/>
                  <a:moveTo>
                    <a:pt x="15973" y="2150"/>
                  </a:moveTo>
                  <a:lnTo>
                    <a:pt x="15973" y="2516"/>
                  </a:lnTo>
                  <a:lnTo>
                    <a:pt x="15924" y="2932"/>
                  </a:lnTo>
                  <a:lnTo>
                    <a:pt x="15875" y="3371"/>
                  </a:lnTo>
                  <a:lnTo>
                    <a:pt x="15802" y="3835"/>
                  </a:lnTo>
                  <a:lnTo>
                    <a:pt x="15704" y="4299"/>
                  </a:lnTo>
                  <a:lnTo>
                    <a:pt x="15558" y="4788"/>
                  </a:lnTo>
                  <a:lnTo>
                    <a:pt x="15411" y="5252"/>
                  </a:lnTo>
                  <a:lnTo>
                    <a:pt x="15216" y="5740"/>
                  </a:lnTo>
                  <a:lnTo>
                    <a:pt x="14996" y="6204"/>
                  </a:lnTo>
                  <a:lnTo>
                    <a:pt x="14752" y="6620"/>
                  </a:lnTo>
                  <a:lnTo>
                    <a:pt x="14459" y="7035"/>
                  </a:lnTo>
                  <a:lnTo>
                    <a:pt x="14141" y="7426"/>
                  </a:lnTo>
                  <a:lnTo>
                    <a:pt x="13799" y="7767"/>
                  </a:lnTo>
                  <a:lnTo>
                    <a:pt x="13604" y="7914"/>
                  </a:lnTo>
                  <a:lnTo>
                    <a:pt x="13409" y="8061"/>
                  </a:lnTo>
                  <a:lnTo>
                    <a:pt x="13213" y="8183"/>
                  </a:lnTo>
                  <a:lnTo>
                    <a:pt x="12993" y="8305"/>
                  </a:lnTo>
                  <a:lnTo>
                    <a:pt x="12774" y="8402"/>
                  </a:lnTo>
                  <a:lnTo>
                    <a:pt x="12529" y="8476"/>
                  </a:lnTo>
                  <a:lnTo>
                    <a:pt x="12529" y="8476"/>
                  </a:lnTo>
                  <a:lnTo>
                    <a:pt x="12823" y="7767"/>
                  </a:lnTo>
                  <a:lnTo>
                    <a:pt x="13042" y="7059"/>
                  </a:lnTo>
                  <a:lnTo>
                    <a:pt x="13262" y="6351"/>
                  </a:lnTo>
                  <a:lnTo>
                    <a:pt x="13433" y="5618"/>
                  </a:lnTo>
                  <a:lnTo>
                    <a:pt x="13555" y="4837"/>
                  </a:lnTo>
                  <a:lnTo>
                    <a:pt x="13677" y="4031"/>
                  </a:lnTo>
                  <a:lnTo>
                    <a:pt x="13751" y="3127"/>
                  </a:lnTo>
                  <a:lnTo>
                    <a:pt x="13799" y="2150"/>
                  </a:lnTo>
                  <a:close/>
                  <a:moveTo>
                    <a:pt x="3249" y="2150"/>
                  </a:moveTo>
                  <a:lnTo>
                    <a:pt x="3298" y="3127"/>
                  </a:lnTo>
                  <a:lnTo>
                    <a:pt x="3371" y="4031"/>
                  </a:lnTo>
                  <a:lnTo>
                    <a:pt x="3493" y="4837"/>
                  </a:lnTo>
                  <a:lnTo>
                    <a:pt x="3615" y="5618"/>
                  </a:lnTo>
                  <a:lnTo>
                    <a:pt x="3786" y="6351"/>
                  </a:lnTo>
                  <a:lnTo>
                    <a:pt x="4006" y="7059"/>
                  </a:lnTo>
                  <a:lnTo>
                    <a:pt x="4226" y="7767"/>
                  </a:lnTo>
                  <a:lnTo>
                    <a:pt x="4519" y="8476"/>
                  </a:lnTo>
                  <a:lnTo>
                    <a:pt x="4274" y="8402"/>
                  </a:lnTo>
                  <a:lnTo>
                    <a:pt x="4055" y="8305"/>
                  </a:lnTo>
                  <a:lnTo>
                    <a:pt x="3835" y="8183"/>
                  </a:lnTo>
                  <a:lnTo>
                    <a:pt x="3639" y="8061"/>
                  </a:lnTo>
                  <a:lnTo>
                    <a:pt x="3444" y="7914"/>
                  </a:lnTo>
                  <a:lnTo>
                    <a:pt x="3249" y="7767"/>
                  </a:lnTo>
                  <a:lnTo>
                    <a:pt x="2907" y="7426"/>
                  </a:lnTo>
                  <a:lnTo>
                    <a:pt x="2589" y="7035"/>
                  </a:lnTo>
                  <a:lnTo>
                    <a:pt x="2296" y="6620"/>
                  </a:lnTo>
                  <a:lnTo>
                    <a:pt x="2052" y="6204"/>
                  </a:lnTo>
                  <a:lnTo>
                    <a:pt x="1832" y="5740"/>
                  </a:lnTo>
                  <a:lnTo>
                    <a:pt x="1637" y="5252"/>
                  </a:lnTo>
                  <a:lnTo>
                    <a:pt x="1490" y="4788"/>
                  </a:lnTo>
                  <a:lnTo>
                    <a:pt x="1344" y="4299"/>
                  </a:lnTo>
                  <a:lnTo>
                    <a:pt x="1246" y="3835"/>
                  </a:lnTo>
                  <a:lnTo>
                    <a:pt x="1173" y="3371"/>
                  </a:lnTo>
                  <a:lnTo>
                    <a:pt x="1124" y="2932"/>
                  </a:lnTo>
                  <a:lnTo>
                    <a:pt x="1075" y="2516"/>
                  </a:lnTo>
                  <a:lnTo>
                    <a:pt x="1075" y="2150"/>
                  </a:lnTo>
                  <a:close/>
                  <a:moveTo>
                    <a:pt x="3737" y="1"/>
                  </a:moveTo>
                  <a:lnTo>
                    <a:pt x="3639" y="25"/>
                  </a:lnTo>
                  <a:lnTo>
                    <a:pt x="3542" y="50"/>
                  </a:lnTo>
                  <a:lnTo>
                    <a:pt x="3444" y="99"/>
                  </a:lnTo>
                  <a:lnTo>
                    <a:pt x="3371" y="147"/>
                  </a:lnTo>
                  <a:lnTo>
                    <a:pt x="3322" y="221"/>
                  </a:lnTo>
                  <a:lnTo>
                    <a:pt x="3249" y="294"/>
                  </a:lnTo>
                  <a:lnTo>
                    <a:pt x="3224" y="392"/>
                  </a:lnTo>
                  <a:lnTo>
                    <a:pt x="3200" y="489"/>
                  </a:lnTo>
                  <a:lnTo>
                    <a:pt x="3224" y="1076"/>
                  </a:lnTo>
                  <a:lnTo>
                    <a:pt x="1075" y="1076"/>
                  </a:lnTo>
                  <a:lnTo>
                    <a:pt x="855" y="1100"/>
                  </a:lnTo>
                  <a:lnTo>
                    <a:pt x="660" y="1149"/>
                  </a:lnTo>
                  <a:lnTo>
                    <a:pt x="489" y="1246"/>
                  </a:lnTo>
                  <a:lnTo>
                    <a:pt x="318" y="1393"/>
                  </a:lnTo>
                  <a:lnTo>
                    <a:pt x="196" y="1540"/>
                  </a:lnTo>
                  <a:lnTo>
                    <a:pt x="98" y="1735"/>
                  </a:lnTo>
                  <a:lnTo>
                    <a:pt x="25" y="1930"/>
                  </a:lnTo>
                  <a:lnTo>
                    <a:pt x="0" y="2150"/>
                  </a:lnTo>
                  <a:lnTo>
                    <a:pt x="25" y="2614"/>
                  </a:lnTo>
                  <a:lnTo>
                    <a:pt x="49" y="3078"/>
                  </a:lnTo>
                  <a:lnTo>
                    <a:pt x="98" y="3518"/>
                  </a:lnTo>
                  <a:lnTo>
                    <a:pt x="171" y="3957"/>
                  </a:lnTo>
                  <a:lnTo>
                    <a:pt x="269" y="4348"/>
                  </a:lnTo>
                  <a:lnTo>
                    <a:pt x="367" y="4739"/>
                  </a:lnTo>
                  <a:lnTo>
                    <a:pt x="489" y="5130"/>
                  </a:lnTo>
                  <a:lnTo>
                    <a:pt x="635" y="5496"/>
                  </a:lnTo>
                  <a:lnTo>
                    <a:pt x="782" y="5838"/>
                  </a:lnTo>
                  <a:lnTo>
                    <a:pt x="928" y="6156"/>
                  </a:lnTo>
                  <a:lnTo>
                    <a:pt x="1099" y="6473"/>
                  </a:lnTo>
                  <a:lnTo>
                    <a:pt x="1295" y="6766"/>
                  </a:lnTo>
                  <a:lnTo>
                    <a:pt x="1466" y="7059"/>
                  </a:lnTo>
                  <a:lnTo>
                    <a:pt x="1661" y="7328"/>
                  </a:lnTo>
                  <a:lnTo>
                    <a:pt x="2076" y="7816"/>
                  </a:lnTo>
                  <a:lnTo>
                    <a:pt x="2516" y="8256"/>
                  </a:lnTo>
                  <a:lnTo>
                    <a:pt x="2931" y="8622"/>
                  </a:lnTo>
                  <a:lnTo>
                    <a:pt x="3346" y="8940"/>
                  </a:lnTo>
                  <a:lnTo>
                    <a:pt x="3762" y="9184"/>
                  </a:lnTo>
                  <a:lnTo>
                    <a:pt x="4152" y="9379"/>
                  </a:lnTo>
                  <a:lnTo>
                    <a:pt x="4519" y="9526"/>
                  </a:lnTo>
                  <a:lnTo>
                    <a:pt x="4836" y="9624"/>
                  </a:lnTo>
                  <a:lnTo>
                    <a:pt x="5105" y="9672"/>
                  </a:lnTo>
                  <a:lnTo>
                    <a:pt x="5422" y="10136"/>
                  </a:lnTo>
                  <a:lnTo>
                    <a:pt x="5764" y="10576"/>
                  </a:lnTo>
                  <a:lnTo>
                    <a:pt x="5935" y="10747"/>
                  </a:lnTo>
                  <a:lnTo>
                    <a:pt x="6131" y="10918"/>
                  </a:lnTo>
                  <a:lnTo>
                    <a:pt x="6326" y="11089"/>
                  </a:lnTo>
                  <a:lnTo>
                    <a:pt x="6546" y="11236"/>
                  </a:lnTo>
                  <a:lnTo>
                    <a:pt x="6766" y="11358"/>
                  </a:lnTo>
                  <a:lnTo>
                    <a:pt x="6985" y="11480"/>
                  </a:lnTo>
                  <a:lnTo>
                    <a:pt x="7230" y="11577"/>
                  </a:lnTo>
                  <a:lnTo>
                    <a:pt x="7474" y="11651"/>
                  </a:lnTo>
                  <a:lnTo>
                    <a:pt x="7718" y="11724"/>
                  </a:lnTo>
                  <a:lnTo>
                    <a:pt x="7987" y="11773"/>
                  </a:lnTo>
                  <a:lnTo>
                    <a:pt x="8255" y="11797"/>
                  </a:lnTo>
                  <a:lnTo>
                    <a:pt x="8793" y="11797"/>
                  </a:lnTo>
                  <a:lnTo>
                    <a:pt x="9061" y="11773"/>
                  </a:lnTo>
                  <a:lnTo>
                    <a:pt x="9330" y="11724"/>
                  </a:lnTo>
                  <a:lnTo>
                    <a:pt x="9574" y="11651"/>
                  </a:lnTo>
                  <a:lnTo>
                    <a:pt x="9818" y="11577"/>
                  </a:lnTo>
                  <a:lnTo>
                    <a:pt x="10063" y="11480"/>
                  </a:lnTo>
                  <a:lnTo>
                    <a:pt x="10283" y="11358"/>
                  </a:lnTo>
                  <a:lnTo>
                    <a:pt x="10502" y="11236"/>
                  </a:lnTo>
                  <a:lnTo>
                    <a:pt x="10722" y="11089"/>
                  </a:lnTo>
                  <a:lnTo>
                    <a:pt x="10918" y="10918"/>
                  </a:lnTo>
                  <a:lnTo>
                    <a:pt x="11113" y="10747"/>
                  </a:lnTo>
                  <a:lnTo>
                    <a:pt x="11284" y="10576"/>
                  </a:lnTo>
                  <a:lnTo>
                    <a:pt x="11626" y="10136"/>
                  </a:lnTo>
                  <a:lnTo>
                    <a:pt x="11943" y="9672"/>
                  </a:lnTo>
                  <a:lnTo>
                    <a:pt x="12212" y="9624"/>
                  </a:lnTo>
                  <a:lnTo>
                    <a:pt x="12529" y="9550"/>
                  </a:lnTo>
                  <a:lnTo>
                    <a:pt x="12896" y="9404"/>
                  </a:lnTo>
                  <a:lnTo>
                    <a:pt x="13287" y="9208"/>
                  </a:lnTo>
                  <a:lnTo>
                    <a:pt x="13702" y="8964"/>
                  </a:lnTo>
                  <a:lnTo>
                    <a:pt x="14117" y="8647"/>
                  </a:lnTo>
                  <a:lnTo>
                    <a:pt x="14557" y="8280"/>
                  </a:lnTo>
                  <a:lnTo>
                    <a:pt x="14972" y="7865"/>
                  </a:lnTo>
                  <a:lnTo>
                    <a:pt x="15387" y="7377"/>
                  </a:lnTo>
                  <a:lnTo>
                    <a:pt x="15582" y="7108"/>
                  </a:lnTo>
                  <a:lnTo>
                    <a:pt x="15753" y="6815"/>
                  </a:lnTo>
                  <a:lnTo>
                    <a:pt x="15949" y="6522"/>
                  </a:lnTo>
                  <a:lnTo>
                    <a:pt x="16120" y="6204"/>
                  </a:lnTo>
                  <a:lnTo>
                    <a:pt x="16266" y="5887"/>
                  </a:lnTo>
                  <a:lnTo>
                    <a:pt x="16413" y="5521"/>
                  </a:lnTo>
                  <a:lnTo>
                    <a:pt x="16559" y="5179"/>
                  </a:lnTo>
                  <a:lnTo>
                    <a:pt x="16681" y="4788"/>
                  </a:lnTo>
                  <a:lnTo>
                    <a:pt x="16779" y="4397"/>
                  </a:lnTo>
                  <a:lnTo>
                    <a:pt x="16877" y="3982"/>
                  </a:lnTo>
                  <a:lnTo>
                    <a:pt x="16950" y="3542"/>
                  </a:lnTo>
                  <a:lnTo>
                    <a:pt x="16999" y="3103"/>
                  </a:lnTo>
                  <a:lnTo>
                    <a:pt x="17023" y="2614"/>
                  </a:lnTo>
                  <a:lnTo>
                    <a:pt x="17048" y="2150"/>
                  </a:lnTo>
                  <a:lnTo>
                    <a:pt x="17023" y="1930"/>
                  </a:lnTo>
                  <a:lnTo>
                    <a:pt x="16950" y="1735"/>
                  </a:lnTo>
                  <a:lnTo>
                    <a:pt x="16852" y="1540"/>
                  </a:lnTo>
                  <a:lnTo>
                    <a:pt x="16730" y="1393"/>
                  </a:lnTo>
                  <a:lnTo>
                    <a:pt x="16559" y="1246"/>
                  </a:lnTo>
                  <a:lnTo>
                    <a:pt x="16388" y="1149"/>
                  </a:lnTo>
                  <a:lnTo>
                    <a:pt x="16193" y="1100"/>
                  </a:lnTo>
                  <a:lnTo>
                    <a:pt x="15973" y="1076"/>
                  </a:lnTo>
                  <a:lnTo>
                    <a:pt x="13824" y="1076"/>
                  </a:lnTo>
                  <a:lnTo>
                    <a:pt x="13848" y="489"/>
                  </a:lnTo>
                  <a:lnTo>
                    <a:pt x="13824" y="392"/>
                  </a:lnTo>
                  <a:lnTo>
                    <a:pt x="13799" y="294"/>
                  </a:lnTo>
                  <a:lnTo>
                    <a:pt x="13726" y="221"/>
                  </a:lnTo>
                  <a:lnTo>
                    <a:pt x="13677" y="147"/>
                  </a:lnTo>
                  <a:lnTo>
                    <a:pt x="13604" y="99"/>
                  </a:lnTo>
                  <a:lnTo>
                    <a:pt x="13506" y="50"/>
                  </a:lnTo>
                  <a:lnTo>
                    <a:pt x="13409" y="25"/>
                  </a:lnTo>
                  <a:lnTo>
                    <a:pt x="133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3" name="Google Shape;16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300" y="5158152"/>
            <a:ext cx="1607068" cy="148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/>
          <p:nvPr/>
        </p:nvSpPr>
        <p:spPr>
          <a:xfrm>
            <a:off x="0" y="-27200"/>
            <a:ext cx="12192000" cy="68853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--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4570989" y="1319937"/>
            <a:ext cx="719700" cy="7197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1"/>
          <p:cNvSpPr/>
          <p:nvPr/>
        </p:nvSpPr>
        <p:spPr>
          <a:xfrm>
            <a:off x="3657089" y="3178695"/>
            <a:ext cx="719700" cy="719700"/>
          </a:xfrm>
          <a:prstGeom prst="ellipse">
            <a:avLst/>
          </a:prstGeom>
          <a:solidFill>
            <a:srgbClr val="83B3D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1"/>
          <p:cNvSpPr/>
          <p:nvPr/>
        </p:nvSpPr>
        <p:spPr>
          <a:xfrm>
            <a:off x="7579468" y="4140272"/>
            <a:ext cx="753900" cy="740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1"/>
          <p:cNvSpPr/>
          <p:nvPr/>
        </p:nvSpPr>
        <p:spPr>
          <a:xfrm>
            <a:off x="8025047" y="1314496"/>
            <a:ext cx="853500" cy="853500"/>
          </a:xfrm>
          <a:prstGeom prst="ellipse">
            <a:avLst/>
          </a:prstGeom>
          <a:solidFill>
            <a:srgbClr val="D0737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>
            <a:off x="806845" y="4188308"/>
            <a:ext cx="801900" cy="801900"/>
          </a:xfrm>
          <a:prstGeom prst="ellipse">
            <a:avLst/>
          </a:prstGeom>
          <a:solidFill>
            <a:srgbClr val="ED0036">
              <a:alpha val="6000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1"/>
          <p:cNvSpPr/>
          <p:nvPr/>
        </p:nvSpPr>
        <p:spPr>
          <a:xfrm>
            <a:off x="652093" y="1564717"/>
            <a:ext cx="719700" cy="719700"/>
          </a:xfrm>
          <a:prstGeom prst="ellipse">
            <a:avLst/>
          </a:prstGeom>
          <a:solidFill>
            <a:srgbClr val="B8B2E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1046557" y="2141667"/>
            <a:ext cx="27240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Seu legado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evidência.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7921121" y="4839040"/>
            <a:ext cx="4008900" cy="1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livro é uma excelente ferramenta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ser vendida ou agregada aos valores de palestras e treinamentos que ministrar, gerando negócios e credibilidade para você.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5050241" y="1934727"/>
            <a:ext cx="2724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Visibilidade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credibilidade perante seus clientes.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3303275" y="3699427"/>
            <a:ext cx="34941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95300" lvl="0" marL="609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800"/>
              </a:buClr>
              <a:buSzPts val="2900"/>
              <a:buFont typeface="Montserrat Light"/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Estratégia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poderosa para atrair e fidelizar clientes importantes.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1"/>
          <p:cNvSpPr txBox="1"/>
          <p:nvPr/>
        </p:nvSpPr>
        <p:spPr>
          <a:xfrm>
            <a:off x="446584" y="4880671"/>
            <a:ext cx="3941100" cy="20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95300" lvl="0" marL="609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800"/>
              </a:buClr>
              <a:buSzPts val="2900"/>
              <a:buFont typeface="Montserrat Light"/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Seu Capital Intelectual passa a ser uma vitrine,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validando o que você faz de melhor, tornando-o um perito no assunto.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7848431" y="2013271"/>
            <a:ext cx="4289700" cy="20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95300" lvl="0" marL="609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800"/>
              </a:buClr>
              <a:buSzPts val="2900"/>
              <a:buFont typeface="Montserrat Light"/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Gera a oportunidade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apresentar um livro, agregando ainda mais valor e credibilidade no mercado em que você atua.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1" name="Google Shape;181;p21"/>
          <p:cNvGrpSpPr/>
          <p:nvPr/>
        </p:nvGrpSpPr>
        <p:grpSpPr>
          <a:xfrm>
            <a:off x="4380280" y="1722045"/>
            <a:ext cx="540649" cy="450032"/>
            <a:chOff x="1247825" y="322750"/>
            <a:chExt cx="443300" cy="369000"/>
          </a:xfrm>
        </p:grpSpPr>
        <p:sp>
          <p:nvSpPr>
            <p:cNvPr id="182" name="Google Shape;182;p21"/>
            <p:cNvSpPr/>
            <p:nvPr/>
          </p:nvSpPr>
          <p:spPr>
            <a:xfrm>
              <a:off x="1247825" y="322750"/>
              <a:ext cx="443300" cy="369000"/>
            </a:xfrm>
            <a:custGeom>
              <a:rect b="b" l="l" r="r" t="t"/>
              <a:pathLst>
                <a:path extrusionOk="0" fill="none" h="14760" w="17732">
                  <a:moveTo>
                    <a:pt x="16952" y="2558"/>
                  </a:moveTo>
                  <a:lnTo>
                    <a:pt x="13664" y="2558"/>
                  </a:lnTo>
                  <a:lnTo>
                    <a:pt x="13226" y="755"/>
                  </a:lnTo>
                  <a:lnTo>
                    <a:pt x="13226" y="755"/>
                  </a:lnTo>
                  <a:lnTo>
                    <a:pt x="13177" y="609"/>
                  </a:lnTo>
                  <a:lnTo>
                    <a:pt x="13104" y="463"/>
                  </a:lnTo>
                  <a:lnTo>
                    <a:pt x="13006" y="317"/>
                  </a:lnTo>
                  <a:lnTo>
                    <a:pt x="12885" y="220"/>
                  </a:lnTo>
                  <a:lnTo>
                    <a:pt x="12739" y="122"/>
                  </a:lnTo>
                  <a:lnTo>
                    <a:pt x="12592" y="49"/>
                  </a:lnTo>
                  <a:lnTo>
                    <a:pt x="12446" y="0"/>
                  </a:lnTo>
                  <a:lnTo>
                    <a:pt x="12276" y="0"/>
                  </a:lnTo>
                  <a:lnTo>
                    <a:pt x="5456" y="0"/>
                  </a:lnTo>
                  <a:lnTo>
                    <a:pt x="5456" y="0"/>
                  </a:lnTo>
                  <a:lnTo>
                    <a:pt x="5286" y="0"/>
                  </a:lnTo>
                  <a:lnTo>
                    <a:pt x="5140" y="49"/>
                  </a:lnTo>
                  <a:lnTo>
                    <a:pt x="4994" y="122"/>
                  </a:lnTo>
                  <a:lnTo>
                    <a:pt x="4848" y="220"/>
                  </a:lnTo>
                  <a:lnTo>
                    <a:pt x="4726" y="317"/>
                  </a:lnTo>
                  <a:lnTo>
                    <a:pt x="4628" y="463"/>
                  </a:lnTo>
                  <a:lnTo>
                    <a:pt x="4555" y="609"/>
                  </a:lnTo>
                  <a:lnTo>
                    <a:pt x="4507" y="755"/>
                  </a:lnTo>
                  <a:lnTo>
                    <a:pt x="4068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558"/>
                  </a:lnTo>
                  <a:lnTo>
                    <a:pt x="3240" y="2460"/>
                  </a:lnTo>
                  <a:lnTo>
                    <a:pt x="3216" y="2363"/>
                  </a:lnTo>
                  <a:lnTo>
                    <a:pt x="3167" y="2290"/>
                  </a:lnTo>
                  <a:lnTo>
                    <a:pt x="3094" y="2217"/>
                  </a:lnTo>
                  <a:lnTo>
                    <a:pt x="3045" y="2144"/>
                  </a:lnTo>
                  <a:lnTo>
                    <a:pt x="2948" y="2119"/>
                  </a:lnTo>
                  <a:lnTo>
                    <a:pt x="2850" y="2071"/>
                  </a:lnTo>
                  <a:lnTo>
                    <a:pt x="2753" y="2071"/>
                  </a:lnTo>
                  <a:lnTo>
                    <a:pt x="2047" y="2071"/>
                  </a:lnTo>
                  <a:lnTo>
                    <a:pt x="2047" y="2071"/>
                  </a:lnTo>
                  <a:lnTo>
                    <a:pt x="1949" y="2071"/>
                  </a:lnTo>
                  <a:lnTo>
                    <a:pt x="1852" y="2119"/>
                  </a:lnTo>
                  <a:lnTo>
                    <a:pt x="1779" y="2144"/>
                  </a:lnTo>
                  <a:lnTo>
                    <a:pt x="1706" y="2217"/>
                  </a:lnTo>
                  <a:lnTo>
                    <a:pt x="1633" y="2290"/>
                  </a:lnTo>
                  <a:lnTo>
                    <a:pt x="1608" y="2363"/>
                  </a:lnTo>
                  <a:lnTo>
                    <a:pt x="1560" y="2460"/>
                  </a:lnTo>
                  <a:lnTo>
                    <a:pt x="1560" y="2558"/>
                  </a:lnTo>
                  <a:lnTo>
                    <a:pt x="1560" y="2558"/>
                  </a:lnTo>
                  <a:lnTo>
                    <a:pt x="780" y="2558"/>
                  </a:lnTo>
                  <a:lnTo>
                    <a:pt x="780" y="2558"/>
                  </a:lnTo>
                  <a:lnTo>
                    <a:pt x="634" y="2582"/>
                  </a:lnTo>
                  <a:lnTo>
                    <a:pt x="488" y="2631"/>
                  </a:lnTo>
                  <a:lnTo>
                    <a:pt x="342" y="2679"/>
                  </a:lnTo>
                  <a:lnTo>
                    <a:pt x="220" y="2777"/>
                  </a:lnTo>
                  <a:lnTo>
                    <a:pt x="123" y="2899"/>
                  </a:lnTo>
                  <a:lnTo>
                    <a:pt x="74" y="3045"/>
                  </a:lnTo>
                  <a:lnTo>
                    <a:pt x="25" y="3191"/>
                  </a:lnTo>
                  <a:lnTo>
                    <a:pt x="1" y="3337"/>
                  </a:lnTo>
                  <a:lnTo>
                    <a:pt x="1" y="13980"/>
                  </a:lnTo>
                  <a:lnTo>
                    <a:pt x="1" y="13980"/>
                  </a:lnTo>
                  <a:lnTo>
                    <a:pt x="25" y="14151"/>
                  </a:lnTo>
                  <a:lnTo>
                    <a:pt x="74" y="14297"/>
                  </a:lnTo>
                  <a:lnTo>
                    <a:pt x="123" y="14418"/>
                  </a:lnTo>
                  <a:lnTo>
                    <a:pt x="220" y="14540"/>
                  </a:lnTo>
                  <a:lnTo>
                    <a:pt x="342" y="14638"/>
                  </a:lnTo>
                  <a:lnTo>
                    <a:pt x="488" y="14711"/>
                  </a:lnTo>
                  <a:lnTo>
                    <a:pt x="634" y="14759"/>
                  </a:lnTo>
                  <a:lnTo>
                    <a:pt x="780" y="14759"/>
                  </a:lnTo>
                  <a:lnTo>
                    <a:pt x="16952" y="14759"/>
                  </a:lnTo>
                  <a:lnTo>
                    <a:pt x="16952" y="14759"/>
                  </a:lnTo>
                  <a:lnTo>
                    <a:pt x="17098" y="14759"/>
                  </a:lnTo>
                  <a:lnTo>
                    <a:pt x="17244" y="14711"/>
                  </a:lnTo>
                  <a:lnTo>
                    <a:pt x="17390" y="14638"/>
                  </a:lnTo>
                  <a:lnTo>
                    <a:pt x="17512" y="14540"/>
                  </a:lnTo>
                  <a:lnTo>
                    <a:pt x="17610" y="14418"/>
                  </a:lnTo>
                  <a:lnTo>
                    <a:pt x="17658" y="14297"/>
                  </a:lnTo>
                  <a:lnTo>
                    <a:pt x="17707" y="14151"/>
                  </a:lnTo>
                  <a:lnTo>
                    <a:pt x="17731" y="13980"/>
                  </a:lnTo>
                  <a:lnTo>
                    <a:pt x="17731" y="3337"/>
                  </a:lnTo>
                  <a:lnTo>
                    <a:pt x="17731" y="3337"/>
                  </a:lnTo>
                  <a:lnTo>
                    <a:pt x="17707" y="3191"/>
                  </a:lnTo>
                  <a:lnTo>
                    <a:pt x="17658" y="3045"/>
                  </a:lnTo>
                  <a:lnTo>
                    <a:pt x="17610" y="2899"/>
                  </a:lnTo>
                  <a:lnTo>
                    <a:pt x="17512" y="2777"/>
                  </a:lnTo>
                  <a:lnTo>
                    <a:pt x="17390" y="2679"/>
                  </a:lnTo>
                  <a:lnTo>
                    <a:pt x="17244" y="2631"/>
                  </a:lnTo>
                  <a:lnTo>
                    <a:pt x="17098" y="2582"/>
                  </a:lnTo>
                  <a:lnTo>
                    <a:pt x="16952" y="2558"/>
                  </a:lnTo>
                  <a:lnTo>
                    <a:pt x="16952" y="2558"/>
                  </a:ln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highlight>
                  <a:srgbClr val="434343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1398225" y="386675"/>
              <a:ext cx="142500" cy="25"/>
            </a:xfrm>
            <a:custGeom>
              <a:rect b="b" l="l" r="r" t="t"/>
              <a:pathLst>
                <a:path extrusionOk="0" fill="none" h="1" w="5700">
                  <a:moveTo>
                    <a:pt x="5700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highlight>
                  <a:srgbClr val="434343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1370225" y="450000"/>
              <a:ext cx="198500" cy="197900"/>
            </a:xfrm>
            <a:custGeom>
              <a:rect b="b" l="l" r="r" t="t"/>
              <a:pathLst>
                <a:path extrusionOk="0" fill="none" h="7916" w="7940">
                  <a:moveTo>
                    <a:pt x="3970" y="7916"/>
                  </a:moveTo>
                  <a:lnTo>
                    <a:pt x="3970" y="7916"/>
                  </a:lnTo>
                  <a:lnTo>
                    <a:pt x="3556" y="7892"/>
                  </a:lnTo>
                  <a:lnTo>
                    <a:pt x="3166" y="7843"/>
                  </a:lnTo>
                  <a:lnTo>
                    <a:pt x="2801" y="7745"/>
                  </a:lnTo>
                  <a:lnTo>
                    <a:pt x="2436" y="7624"/>
                  </a:lnTo>
                  <a:lnTo>
                    <a:pt x="2070" y="7453"/>
                  </a:lnTo>
                  <a:lnTo>
                    <a:pt x="1754" y="7258"/>
                  </a:lnTo>
                  <a:lnTo>
                    <a:pt x="1462" y="7015"/>
                  </a:lnTo>
                  <a:lnTo>
                    <a:pt x="1169" y="6771"/>
                  </a:lnTo>
                  <a:lnTo>
                    <a:pt x="901" y="6479"/>
                  </a:lnTo>
                  <a:lnTo>
                    <a:pt x="682" y="6187"/>
                  </a:lnTo>
                  <a:lnTo>
                    <a:pt x="487" y="5846"/>
                  </a:lnTo>
                  <a:lnTo>
                    <a:pt x="317" y="5505"/>
                  </a:lnTo>
                  <a:lnTo>
                    <a:pt x="195" y="5139"/>
                  </a:lnTo>
                  <a:lnTo>
                    <a:pt x="98" y="4750"/>
                  </a:lnTo>
                  <a:lnTo>
                    <a:pt x="25" y="4360"/>
                  </a:lnTo>
                  <a:lnTo>
                    <a:pt x="0" y="3970"/>
                  </a:lnTo>
                  <a:lnTo>
                    <a:pt x="0" y="3970"/>
                  </a:lnTo>
                  <a:lnTo>
                    <a:pt x="25" y="3556"/>
                  </a:lnTo>
                  <a:lnTo>
                    <a:pt x="98" y="3167"/>
                  </a:lnTo>
                  <a:lnTo>
                    <a:pt x="195" y="2777"/>
                  </a:lnTo>
                  <a:lnTo>
                    <a:pt x="317" y="2412"/>
                  </a:lnTo>
                  <a:lnTo>
                    <a:pt x="487" y="2071"/>
                  </a:lnTo>
                  <a:lnTo>
                    <a:pt x="682" y="1754"/>
                  </a:lnTo>
                  <a:lnTo>
                    <a:pt x="901" y="1437"/>
                  </a:lnTo>
                  <a:lnTo>
                    <a:pt x="1169" y="1170"/>
                  </a:lnTo>
                  <a:lnTo>
                    <a:pt x="1462" y="902"/>
                  </a:lnTo>
                  <a:lnTo>
                    <a:pt x="1754" y="682"/>
                  </a:lnTo>
                  <a:lnTo>
                    <a:pt x="2070" y="488"/>
                  </a:lnTo>
                  <a:lnTo>
                    <a:pt x="2436" y="317"/>
                  </a:lnTo>
                  <a:lnTo>
                    <a:pt x="2801" y="171"/>
                  </a:lnTo>
                  <a:lnTo>
                    <a:pt x="3166" y="74"/>
                  </a:lnTo>
                  <a:lnTo>
                    <a:pt x="3556" y="25"/>
                  </a:lnTo>
                  <a:lnTo>
                    <a:pt x="3970" y="1"/>
                  </a:lnTo>
                  <a:lnTo>
                    <a:pt x="3970" y="1"/>
                  </a:lnTo>
                  <a:lnTo>
                    <a:pt x="4384" y="25"/>
                  </a:lnTo>
                  <a:lnTo>
                    <a:pt x="4774" y="74"/>
                  </a:lnTo>
                  <a:lnTo>
                    <a:pt x="5139" y="171"/>
                  </a:lnTo>
                  <a:lnTo>
                    <a:pt x="5505" y="317"/>
                  </a:lnTo>
                  <a:lnTo>
                    <a:pt x="5870" y="488"/>
                  </a:lnTo>
                  <a:lnTo>
                    <a:pt x="6186" y="682"/>
                  </a:lnTo>
                  <a:lnTo>
                    <a:pt x="6479" y="902"/>
                  </a:lnTo>
                  <a:lnTo>
                    <a:pt x="6771" y="1170"/>
                  </a:lnTo>
                  <a:lnTo>
                    <a:pt x="7039" y="1437"/>
                  </a:lnTo>
                  <a:lnTo>
                    <a:pt x="7258" y="1754"/>
                  </a:lnTo>
                  <a:lnTo>
                    <a:pt x="7453" y="2071"/>
                  </a:lnTo>
                  <a:lnTo>
                    <a:pt x="7623" y="2412"/>
                  </a:lnTo>
                  <a:lnTo>
                    <a:pt x="7745" y="2777"/>
                  </a:lnTo>
                  <a:lnTo>
                    <a:pt x="7843" y="3167"/>
                  </a:lnTo>
                  <a:lnTo>
                    <a:pt x="7916" y="3556"/>
                  </a:lnTo>
                  <a:lnTo>
                    <a:pt x="7940" y="3970"/>
                  </a:lnTo>
                  <a:lnTo>
                    <a:pt x="7940" y="3970"/>
                  </a:lnTo>
                  <a:lnTo>
                    <a:pt x="7916" y="4360"/>
                  </a:lnTo>
                  <a:lnTo>
                    <a:pt x="7843" y="4750"/>
                  </a:lnTo>
                  <a:lnTo>
                    <a:pt x="7745" y="5139"/>
                  </a:lnTo>
                  <a:lnTo>
                    <a:pt x="7623" y="5505"/>
                  </a:lnTo>
                  <a:lnTo>
                    <a:pt x="7453" y="5846"/>
                  </a:lnTo>
                  <a:lnTo>
                    <a:pt x="7258" y="6187"/>
                  </a:lnTo>
                  <a:lnTo>
                    <a:pt x="7039" y="6479"/>
                  </a:lnTo>
                  <a:lnTo>
                    <a:pt x="6771" y="6771"/>
                  </a:lnTo>
                  <a:lnTo>
                    <a:pt x="6479" y="7015"/>
                  </a:lnTo>
                  <a:lnTo>
                    <a:pt x="6186" y="7258"/>
                  </a:lnTo>
                  <a:lnTo>
                    <a:pt x="5870" y="7453"/>
                  </a:lnTo>
                  <a:lnTo>
                    <a:pt x="5505" y="7624"/>
                  </a:lnTo>
                  <a:lnTo>
                    <a:pt x="5139" y="7745"/>
                  </a:lnTo>
                  <a:lnTo>
                    <a:pt x="4774" y="7843"/>
                  </a:lnTo>
                  <a:lnTo>
                    <a:pt x="4384" y="7892"/>
                  </a:lnTo>
                  <a:lnTo>
                    <a:pt x="3970" y="7916"/>
                  </a:lnTo>
                  <a:lnTo>
                    <a:pt x="3970" y="7916"/>
                  </a:ln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highlight>
                  <a:srgbClr val="434343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1403100" y="482875"/>
              <a:ext cx="132750" cy="132150"/>
            </a:xfrm>
            <a:custGeom>
              <a:rect b="b" l="l" r="r" t="t"/>
              <a:pathLst>
                <a:path extrusionOk="0" fill="none" h="5286" w="5310">
                  <a:moveTo>
                    <a:pt x="2655" y="5286"/>
                  </a:moveTo>
                  <a:lnTo>
                    <a:pt x="2655" y="5286"/>
                  </a:lnTo>
                  <a:lnTo>
                    <a:pt x="2387" y="5286"/>
                  </a:lnTo>
                  <a:lnTo>
                    <a:pt x="2119" y="5237"/>
                  </a:lnTo>
                  <a:lnTo>
                    <a:pt x="1876" y="5164"/>
                  </a:lnTo>
                  <a:lnTo>
                    <a:pt x="1632" y="5091"/>
                  </a:lnTo>
                  <a:lnTo>
                    <a:pt x="1389" y="4969"/>
                  </a:lnTo>
                  <a:lnTo>
                    <a:pt x="1169" y="4847"/>
                  </a:lnTo>
                  <a:lnTo>
                    <a:pt x="975" y="4677"/>
                  </a:lnTo>
                  <a:lnTo>
                    <a:pt x="780" y="4506"/>
                  </a:lnTo>
                  <a:lnTo>
                    <a:pt x="609" y="4336"/>
                  </a:lnTo>
                  <a:lnTo>
                    <a:pt x="463" y="4117"/>
                  </a:lnTo>
                  <a:lnTo>
                    <a:pt x="317" y="3897"/>
                  </a:lnTo>
                  <a:lnTo>
                    <a:pt x="220" y="3678"/>
                  </a:lnTo>
                  <a:lnTo>
                    <a:pt x="122" y="3435"/>
                  </a:lnTo>
                  <a:lnTo>
                    <a:pt x="74" y="3191"/>
                  </a:lnTo>
                  <a:lnTo>
                    <a:pt x="25" y="2923"/>
                  </a:lnTo>
                  <a:lnTo>
                    <a:pt x="0" y="2655"/>
                  </a:lnTo>
                  <a:lnTo>
                    <a:pt x="0" y="2655"/>
                  </a:lnTo>
                  <a:lnTo>
                    <a:pt x="25" y="2387"/>
                  </a:lnTo>
                  <a:lnTo>
                    <a:pt x="74" y="2120"/>
                  </a:lnTo>
                  <a:lnTo>
                    <a:pt x="122" y="1852"/>
                  </a:lnTo>
                  <a:lnTo>
                    <a:pt x="220" y="1608"/>
                  </a:lnTo>
                  <a:lnTo>
                    <a:pt x="317" y="1389"/>
                  </a:lnTo>
                  <a:lnTo>
                    <a:pt x="463" y="1170"/>
                  </a:lnTo>
                  <a:lnTo>
                    <a:pt x="609" y="975"/>
                  </a:lnTo>
                  <a:lnTo>
                    <a:pt x="780" y="780"/>
                  </a:lnTo>
                  <a:lnTo>
                    <a:pt x="975" y="610"/>
                  </a:lnTo>
                  <a:lnTo>
                    <a:pt x="1169" y="463"/>
                  </a:lnTo>
                  <a:lnTo>
                    <a:pt x="1389" y="317"/>
                  </a:lnTo>
                  <a:lnTo>
                    <a:pt x="1632" y="220"/>
                  </a:lnTo>
                  <a:lnTo>
                    <a:pt x="1876" y="122"/>
                  </a:lnTo>
                  <a:lnTo>
                    <a:pt x="2119" y="49"/>
                  </a:lnTo>
                  <a:lnTo>
                    <a:pt x="2387" y="25"/>
                  </a:lnTo>
                  <a:lnTo>
                    <a:pt x="2655" y="1"/>
                  </a:lnTo>
                  <a:lnTo>
                    <a:pt x="2655" y="1"/>
                  </a:lnTo>
                  <a:lnTo>
                    <a:pt x="2923" y="25"/>
                  </a:lnTo>
                  <a:lnTo>
                    <a:pt x="3191" y="49"/>
                  </a:lnTo>
                  <a:lnTo>
                    <a:pt x="3435" y="122"/>
                  </a:lnTo>
                  <a:lnTo>
                    <a:pt x="3678" y="220"/>
                  </a:lnTo>
                  <a:lnTo>
                    <a:pt x="3922" y="317"/>
                  </a:lnTo>
                  <a:lnTo>
                    <a:pt x="4141" y="463"/>
                  </a:lnTo>
                  <a:lnTo>
                    <a:pt x="4336" y="610"/>
                  </a:lnTo>
                  <a:lnTo>
                    <a:pt x="4530" y="780"/>
                  </a:lnTo>
                  <a:lnTo>
                    <a:pt x="4701" y="975"/>
                  </a:lnTo>
                  <a:lnTo>
                    <a:pt x="4847" y="1170"/>
                  </a:lnTo>
                  <a:lnTo>
                    <a:pt x="4993" y="1389"/>
                  </a:lnTo>
                  <a:lnTo>
                    <a:pt x="5091" y="1608"/>
                  </a:lnTo>
                  <a:lnTo>
                    <a:pt x="5188" y="1852"/>
                  </a:lnTo>
                  <a:lnTo>
                    <a:pt x="5237" y="2120"/>
                  </a:lnTo>
                  <a:lnTo>
                    <a:pt x="5285" y="2387"/>
                  </a:lnTo>
                  <a:lnTo>
                    <a:pt x="5310" y="2655"/>
                  </a:lnTo>
                  <a:lnTo>
                    <a:pt x="5310" y="2655"/>
                  </a:lnTo>
                  <a:lnTo>
                    <a:pt x="5285" y="2923"/>
                  </a:lnTo>
                  <a:lnTo>
                    <a:pt x="5237" y="3191"/>
                  </a:lnTo>
                  <a:lnTo>
                    <a:pt x="5188" y="3435"/>
                  </a:lnTo>
                  <a:lnTo>
                    <a:pt x="5091" y="3678"/>
                  </a:lnTo>
                  <a:lnTo>
                    <a:pt x="4993" y="3897"/>
                  </a:lnTo>
                  <a:lnTo>
                    <a:pt x="4847" y="4117"/>
                  </a:lnTo>
                  <a:lnTo>
                    <a:pt x="4701" y="4336"/>
                  </a:lnTo>
                  <a:lnTo>
                    <a:pt x="4530" y="4506"/>
                  </a:lnTo>
                  <a:lnTo>
                    <a:pt x="4336" y="4677"/>
                  </a:lnTo>
                  <a:lnTo>
                    <a:pt x="4141" y="4847"/>
                  </a:lnTo>
                  <a:lnTo>
                    <a:pt x="3922" y="4969"/>
                  </a:lnTo>
                  <a:lnTo>
                    <a:pt x="3678" y="5091"/>
                  </a:lnTo>
                  <a:lnTo>
                    <a:pt x="3435" y="5164"/>
                  </a:lnTo>
                  <a:lnTo>
                    <a:pt x="3191" y="5237"/>
                  </a:lnTo>
                  <a:lnTo>
                    <a:pt x="2923" y="5286"/>
                  </a:lnTo>
                  <a:lnTo>
                    <a:pt x="2655" y="5286"/>
                  </a:lnTo>
                  <a:lnTo>
                    <a:pt x="2655" y="5286"/>
                  </a:ln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highlight>
                  <a:srgbClr val="434343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1"/>
            <p:cNvSpPr/>
            <p:nvPr/>
          </p:nvSpPr>
          <p:spPr>
            <a:xfrm>
              <a:off x="1588800" y="435400"/>
              <a:ext cx="66400" cy="43850"/>
            </a:xfrm>
            <a:custGeom>
              <a:rect b="b" l="l" r="r" t="t"/>
              <a:pathLst>
                <a:path extrusionOk="0" fill="none" h="1754" w="2656">
                  <a:moveTo>
                    <a:pt x="2655" y="1266"/>
                  </a:moveTo>
                  <a:lnTo>
                    <a:pt x="2655" y="1266"/>
                  </a:lnTo>
                  <a:lnTo>
                    <a:pt x="2655" y="1364"/>
                  </a:lnTo>
                  <a:lnTo>
                    <a:pt x="2631" y="1461"/>
                  </a:lnTo>
                  <a:lnTo>
                    <a:pt x="2582" y="1534"/>
                  </a:lnTo>
                  <a:lnTo>
                    <a:pt x="2509" y="1607"/>
                  </a:lnTo>
                  <a:lnTo>
                    <a:pt x="2461" y="1680"/>
                  </a:lnTo>
                  <a:lnTo>
                    <a:pt x="2363" y="1705"/>
                  </a:lnTo>
                  <a:lnTo>
                    <a:pt x="2266" y="1754"/>
                  </a:lnTo>
                  <a:lnTo>
                    <a:pt x="2168" y="1754"/>
                  </a:lnTo>
                  <a:lnTo>
                    <a:pt x="488" y="1754"/>
                  </a:lnTo>
                  <a:lnTo>
                    <a:pt x="488" y="1754"/>
                  </a:lnTo>
                  <a:lnTo>
                    <a:pt x="390" y="1754"/>
                  </a:lnTo>
                  <a:lnTo>
                    <a:pt x="293" y="1705"/>
                  </a:lnTo>
                  <a:lnTo>
                    <a:pt x="220" y="1680"/>
                  </a:lnTo>
                  <a:lnTo>
                    <a:pt x="147" y="1607"/>
                  </a:lnTo>
                  <a:lnTo>
                    <a:pt x="74" y="1534"/>
                  </a:lnTo>
                  <a:lnTo>
                    <a:pt x="49" y="1461"/>
                  </a:lnTo>
                  <a:lnTo>
                    <a:pt x="1" y="1364"/>
                  </a:lnTo>
                  <a:lnTo>
                    <a:pt x="1" y="1266"/>
                  </a:lnTo>
                  <a:lnTo>
                    <a:pt x="1" y="487"/>
                  </a:lnTo>
                  <a:lnTo>
                    <a:pt x="1" y="487"/>
                  </a:lnTo>
                  <a:lnTo>
                    <a:pt x="1" y="390"/>
                  </a:lnTo>
                  <a:lnTo>
                    <a:pt x="49" y="292"/>
                  </a:lnTo>
                  <a:lnTo>
                    <a:pt x="74" y="219"/>
                  </a:lnTo>
                  <a:lnTo>
                    <a:pt x="147" y="146"/>
                  </a:lnTo>
                  <a:lnTo>
                    <a:pt x="220" y="73"/>
                  </a:lnTo>
                  <a:lnTo>
                    <a:pt x="293" y="49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2168" y="0"/>
                  </a:lnTo>
                  <a:lnTo>
                    <a:pt x="2168" y="0"/>
                  </a:lnTo>
                  <a:lnTo>
                    <a:pt x="2266" y="0"/>
                  </a:lnTo>
                  <a:lnTo>
                    <a:pt x="2363" y="49"/>
                  </a:lnTo>
                  <a:lnTo>
                    <a:pt x="2461" y="73"/>
                  </a:lnTo>
                  <a:lnTo>
                    <a:pt x="2509" y="146"/>
                  </a:lnTo>
                  <a:lnTo>
                    <a:pt x="2582" y="219"/>
                  </a:lnTo>
                  <a:lnTo>
                    <a:pt x="2631" y="292"/>
                  </a:lnTo>
                  <a:lnTo>
                    <a:pt x="2655" y="390"/>
                  </a:lnTo>
                  <a:lnTo>
                    <a:pt x="2655" y="487"/>
                  </a:lnTo>
                  <a:lnTo>
                    <a:pt x="2655" y="1266"/>
                  </a:ln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highlight>
                  <a:srgbClr val="434343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p21"/>
          <p:cNvSpPr/>
          <p:nvPr/>
        </p:nvSpPr>
        <p:spPr>
          <a:xfrm>
            <a:off x="3438083" y="3543715"/>
            <a:ext cx="503088" cy="479728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highlight>
                <a:srgbClr val="434343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oogle Shape;188;p21"/>
          <p:cNvGrpSpPr/>
          <p:nvPr/>
        </p:nvGrpSpPr>
        <p:grpSpPr>
          <a:xfrm>
            <a:off x="7858384" y="1713370"/>
            <a:ext cx="547008" cy="573530"/>
            <a:chOff x="5961125" y="1623900"/>
            <a:chExt cx="427450" cy="448175"/>
          </a:xfrm>
        </p:grpSpPr>
        <p:sp>
          <p:nvSpPr>
            <p:cNvPr id="189" name="Google Shape;189;p21"/>
            <p:cNvSpPr/>
            <p:nvPr/>
          </p:nvSpPr>
          <p:spPr>
            <a:xfrm>
              <a:off x="5961125" y="1678700"/>
              <a:ext cx="376925" cy="376925"/>
            </a:xfrm>
            <a:custGeom>
              <a:rect b="b" l="l" r="r" t="t"/>
              <a:pathLst>
                <a:path extrusionOk="0" fill="none" h="15077" w="15077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highlight>
                  <a:srgbClr val="434343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6009825" y="1727425"/>
              <a:ext cx="279500" cy="279500"/>
            </a:xfrm>
            <a:custGeom>
              <a:rect b="b" l="l" r="r" t="t"/>
              <a:pathLst>
                <a:path extrusionOk="0" fill="none" h="11180" w="1118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highlight>
                  <a:srgbClr val="434343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6107250" y="1824850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highlight>
                  <a:srgbClr val="434343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6058550" y="1776125"/>
              <a:ext cx="182075" cy="182075"/>
            </a:xfrm>
            <a:custGeom>
              <a:rect b="b" l="l" r="r" t="t"/>
              <a:pathLst>
                <a:path extrusionOk="0" fill="none" h="7283" w="7283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highlight>
                  <a:srgbClr val="434343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5971475" y="2001400"/>
              <a:ext cx="74925" cy="70675"/>
            </a:xfrm>
            <a:custGeom>
              <a:rect b="b" l="l" r="r" t="t"/>
              <a:pathLst>
                <a:path extrusionOk="0" fill="none" h="2827" w="2997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highlight>
                  <a:srgbClr val="434343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6253375" y="2001400"/>
              <a:ext cx="74325" cy="70675"/>
            </a:xfrm>
            <a:custGeom>
              <a:rect b="b" l="l" r="r" t="t"/>
              <a:pathLst>
                <a:path extrusionOk="0" fill="none" h="2827" w="2973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highlight>
                  <a:srgbClr val="434343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6137700" y="1623900"/>
              <a:ext cx="250875" cy="255150"/>
            </a:xfrm>
            <a:custGeom>
              <a:rect b="b" l="l" r="r" t="t"/>
              <a:pathLst>
                <a:path extrusionOk="0" fill="none" h="10206" w="10035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highlight>
                  <a:srgbClr val="434343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21"/>
          <p:cNvGrpSpPr/>
          <p:nvPr/>
        </p:nvGrpSpPr>
        <p:grpSpPr>
          <a:xfrm>
            <a:off x="476133" y="1934831"/>
            <a:ext cx="498359" cy="498359"/>
            <a:chOff x="2594050" y="1631825"/>
            <a:chExt cx="439625" cy="439625"/>
          </a:xfrm>
        </p:grpSpPr>
        <p:sp>
          <p:nvSpPr>
            <p:cNvPr id="197" name="Google Shape;197;p21"/>
            <p:cNvSpPr/>
            <p:nvPr/>
          </p:nvSpPr>
          <p:spPr>
            <a:xfrm>
              <a:off x="2594050" y="1883300"/>
              <a:ext cx="188175" cy="188150"/>
            </a:xfrm>
            <a:custGeom>
              <a:rect b="b" l="l" r="r" t="t"/>
              <a:pathLst>
                <a:path extrusionOk="0" fill="none" h="7526" w="7527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2857700" y="1631825"/>
              <a:ext cx="175975" cy="176000"/>
            </a:xfrm>
            <a:custGeom>
              <a:rect b="b" l="l" r="r" t="t"/>
              <a:pathLst>
                <a:path extrusionOk="0" fill="none" h="7040" w="7039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2662850" y="1699400"/>
              <a:ext cx="303250" cy="303250"/>
            </a:xfrm>
            <a:custGeom>
              <a:rect b="b" l="l" r="r" t="t"/>
              <a:pathLst>
                <a:path extrusionOk="0" fill="none" h="12130" w="1213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2801675" y="1740825"/>
              <a:ext cx="49950" cy="49950"/>
            </a:xfrm>
            <a:custGeom>
              <a:rect b="b" l="l" r="r" t="t"/>
              <a:pathLst>
                <a:path extrusionOk="0" fill="none" h="1998" w="1998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" name="Google Shape;201;p21"/>
          <p:cNvGrpSpPr/>
          <p:nvPr/>
        </p:nvGrpSpPr>
        <p:grpSpPr>
          <a:xfrm>
            <a:off x="7266230" y="4487019"/>
            <a:ext cx="516259" cy="431449"/>
            <a:chOff x="1934025" y="1001650"/>
            <a:chExt cx="415300" cy="355600"/>
          </a:xfrm>
        </p:grpSpPr>
        <p:sp>
          <p:nvSpPr>
            <p:cNvPr id="202" name="Google Shape;202;p21"/>
            <p:cNvSpPr/>
            <p:nvPr/>
          </p:nvSpPr>
          <p:spPr>
            <a:xfrm>
              <a:off x="1934025" y="1303650"/>
              <a:ext cx="207650" cy="53600"/>
            </a:xfrm>
            <a:custGeom>
              <a:rect b="b" l="l" r="r" t="t"/>
              <a:pathLst>
                <a:path extrusionOk="0" fill="none" h="2144" w="8306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2141650" y="1303650"/>
              <a:ext cx="207675" cy="53600"/>
            </a:xfrm>
            <a:custGeom>
              <a:rect b="b" l="l" r="r" t="t"/>
              <a:pathLst>
                <a:path extrusionOk="0" fill="none" h="2144" w="8307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1934025" y="1001650"/>
              <a:ext cx="207650" cy="331250"/>
            </a:xfrm>
            <a:custGeom>
              <a:rect b="b" l="l" r="r" t="t"/>
              <a:pathLst>
                <a:path extrusionOk="0" fill="none" h="13250" w="8306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2141650" y="1001650"/>
              <a:ext cx="207675" cy="331250"/>
            </a:xfrm>
            <a:custGeom>
              <a:rect b="b" l="l" r="r" t="t"/>
              <a:pathLst>
                <a:path extrusionOk="0" fill="none" h="13250" w="8307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1"/>
          <p:cNvGrpSpPr/>
          <p:nvPr/>
        </p:nvGrpSpPr>
        <p:grpSpPr>
          <a:xfrm>
            <a:off x="606948" y="4561506"/>
            <a:ext cx="537747" cy="505936"/>
            <a:chOff x="5972700" y="2330200"/>
            <a:chExt cx="411625" cy="387275"/>
          </a:xfrm>
        </p:grpSpPr>
        <p:sp>
          <p:nvSpPr>
            <p:cNvPr id="207" name="Google Shape;207;p21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1"/>
          <p:cNvSpPr txBox="1"/>
          <p:nvPr/>
        </p:nvSpPr>
        <p:spPr>
          <a:xfrm>
            <a:off x="1046557" y="316683"/>
            <a:ext cx="65043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pt-BR" sz="2700" u="none" cap="none" strike="noStrike">
                <a:solidFill>
                  <a:srgbClr val="C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BENEFÍCIOS PARA VOCÊ</a:t>
            </a:r>
            <a:endParaRPr b="1" i="0" sz="2700" u="none" cap="none" strike="noStrike">
              <a:solidFill>
                <a:srgbClr val="C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"/>
          <p:cNvSpPr/>
          <p:nvPr/>
        </p:nvSpPr>
        <p:spPr>
          <a:xfrm>
            <a:off x="0" y="2583948"/>
            <a:ext cx="12192000" cy="1840832"/>
          </a:xfrm>
          <a:prstGeom prst="rect">
            <a:avLst/>
          </a:prstGeom>
          <a:solidFill>
            <a:srgbClr val="F7BF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 imagem contendo desenho&#10;&#10;Descrição gerada automaticamente" id="216" name="Google Shape;21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0649" y="5824340"/>
            <a:ext cx="1743213" cy="490682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  <a:reflection blurRad="0" dir="5400000" dist="50800" endA="300" endPos="55500" kx="0" rotWithShape="0" algn="bl" stA="50000" stPos="0" sy="-100000" ky="0"/>
          </a:effectLst>
        </p:spPr>
      </p:pic>
      <p:sp>
        <p:nvSpPr>
          <p:cNvPr id="217" name="Google Shape;217;p22"/>
          <p:cNvSpPr txBox="1"/>
          <p:nvPr/>
        </p:nvSpPr>
        <p:spPr>
          <a:xfrm>
            <a:off x="708361" y="905325"/>
            <a:ext cx="60939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7BF53"/>
                </a:solidFill>
                <a:latin typeface="Arial"/>
                <a:ea typeface="Arial"/>
                <a:cs typeface="Arial"/>
                <a:sym typeface="Arial"/>
              </a:rPr>
              <a:t>CONHEÇA ALGUMAS DE NOSSAS PUBLICAÇÕES</a:t>
            </a:r>
            <a:endParaRPr sz="1800">
              <a:solidFill>
                <a:srgbClr val="F7BF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ivro A Chave Mestra dos Relacionamentos Saudáveis - Greice Potrick " id="218" name="Google Shape;218;p22"/>
          <p:cNvPicPr preferRelativeResize="0"/>
          <p:nvPr/>
        </p:nvPicPr>
        <p:blipFill rotWithShape="1">
          <a:blip r:embed="rId4">
            <a:alphaModFix/>
          </a:blip>
          <a:srcRect b="3447" l="0" r="0" t="3684"/>
          <a:stretch/>
        </p:blipFill>
        <p:spPr>
          <a:xfrm>
            <a:off x="568616" y="2024173"/>
            <a:ext cx="2200170" cy="30648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É-VENDA Livro Acolhendo o passado, construindo o futuro: Histórias e Aprendizados" id="219" name="Google Shape;219;p22"/>
          <p:cNvPicPr preferRelativeResize="0"/>
          <p:nvPr/>
        </p:nvPicPr>
        <p:blipFill rotWithShape="1">
          <a:blip r:embed="rId5">
            <a:alphaModFix/>
          </a:blip>
          <a:srcRect b="0" l="0" r="0" t="1501"/>
          <a:stretch/>
        </p:blipFill>
        <p:spPr>
          <a:xfrm>
            <a:off x="7384699" y="2038566"/>
            <a:ext cx="2114548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 Silêncio das Mulheres" id="220" name="Google Shape;220;p22"/>
          <p:cNvPicPr preferRelativeResize="0"/>
          <p:nvPr/>
        </p:nvPicPr>
        <p:blipFill rotWithShape="1">
          <a:blip r:embed="rId6">
            <a:alphaModFix/>
          </a:blip>
          <a:srcRect b="0" l="0" r="0" t="1662"/>
          <a:stretch/>
        </p:blipFill>
        <p:spPr>
          <a:xfrm>
            <a:off x="9585165" y="2038566"/>
            <a:ext cx="2068001" cy="3050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vro Frases Curtas para Dias Longos" id="221" name="Google Shape;221;p22"/>
          <p:cNvPicPr preferRelativeResize="0"/>
          <p:nvPr/>
        </p:nvPicPr>
        <p:blipFill rotWithShape="1">
          <a:blip r:embed="rId7">
            <a:alphaModFix/>
          </a:blip>
          <a:srcRect b="2352" l="0" r="0" t="2066"/>
          <a:stretch/>
        </p:blipFill>
        <p:spPr>
          <a:xfrm>
            <a:off x="5119700" y="2038566"/>
            <a:ext cx="2179081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do Mundo Erra - Renata Rode" id="222" name="Google Shape;222;p22"/>
          <p:cNvPicPr preferRelativeResize="0"/>
          <p:nvPr/>
        </p:nvPicPr>
        <p:blipFill rotWithShape="1">
          <a:blip r:embed="rId8">
            <a:alphaModFix/>
          </a:blip>
          <a:srcRect b="0" l="0" r="0" t="3626"/>
          <a:stretch/>
        </p:blipFill>
        <p:spPr>
          <a:xfrm>
            <a:off x="2854703" y="2038566"/>
            <a:ext cx="2179080" cy="31501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&#10;&#10;Descrição gerada automaticamente" id="223" name="Google Shape;223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619165" y="188362"/>
            <a:ext cx="1309946" cy="1139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